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65"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Lst>
  <p:sldSz cy="6858000" cx="12192000"/>
  <p:notesSz cx="6858000" cy="9144000"/>
  <p:embeddedFontLst>
    <p:embeddedFont>
      <p:font typeface="Nunito SemiBold"/>
      <p:regular r:id="rId14"/>
      <p:bold r:id="rId15"/>
      <p:italic r:id="rId16"/>
      <p:boldItalic r:id="rId17"/>
    </p:embeddedFont>
    <p:embeddedFont>
      <p:font typeface="Nunito"/>
      <p:regular r:id="rId18"/>
      <p:bold r:id="rId19"/>
      <p:italic r:id="rId20"/>
      <p:boldItalic r:id="rId2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Nunito-italic.fntdata"/><Relationship Id="rId11" Type="http://schemas.openxmlformats.org/officeDocument/2006/relationships/slide" Target="slides/slide7.xml"/><Relationship Id="rId10" Type="http://schemas.openxmlformats.org/officeDocument/2006/relationships/slide" Target="slides/slide6.xml"/><Relationship Id="rId21" Type="http://schemas.openxmlformats.org/officeDocument/2006/relationships/font" Target="fonts/Nunito-boldItalic.fntdata"/><Relationship Id="rId13" Type="http://schemas.openxmlformats.org/officeDocument/2006/relationships/slide" Target="slides/slide9.xml"/><Relationship Id="rId12" Type="http://schemas.openxmlformats.org/officeDocument/2006/relationships/slide" Target="slides/slide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5" Type="http://schemas.openxmlformats.org/officeDocument/2006/relationships/font" Target="fonts/NunitoSemiBold-bold.fntdata"/><Relationship Id="rId14" Type="http://schemas.openxmlformats.org/officeDocument/2006/relationships/font" Target="fonts/NunitoSemiBold-regular.fntdata"/><Relationship Id="rId17" Type="http://schemas.openxmlformats.org/officeDocument/2006/relationships/font" Target="fonts/NunitoSemiBold-boldItalic.fntdata"/><Relationship Id="rId16" Type="http://schemas.openxmlformats.org/officeDocument/2006/relationships/font" Target="fonts/NunitoSemiBold-italic.fntdata"/><Relationship Id="rId5" Type="http://schemas.openxmlformats.org/officeDocument/2006/relationships/slide" Target="slides/slide1.xml"/><Relationship Id="rId19" Type="http://schemas.openxmlformats.org/officeDocument/2006/relationships/font" Target="fonts/Nunito-bold.fntdata"/><Relationship Id="rId6" Type="http://schemas.openxmlformats.org/officeDocument/2006/relationships/slide" Target="slides/slide2.xml"/><Relationship Id="rId18" Type="http://schemas.openxmlformats.org/officeDocument/2006/relationships/font" Target="fonts/Nunito-regular.fntdata"/><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63" name="Google Shape;163;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68" name="Google Shape;168;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cc201546a9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cc201546a9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76" name="Google Shape;176;gcc201546a9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83" name="Google Shape;183;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cc201546a9_0_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cc201546a9_0_1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90" name="Google Shape;190;gcc201546a9_0_1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e52ef0a0f7_0_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e52ef0a0f7_0_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00" name="Google Shape;200;ge52ef0a0f7_0_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d51db8625a_0_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d51db8625a_0_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12" name="Google Shape;212;gd51db8625a_0_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cc201546a9_0_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cc201546a9_0_4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23" name="Google Shape;223;gcc201546a9_0_4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510bc73b36_0_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510bc73b36_0_6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31" name="Google Shape;231;g510bc73b36_0_6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0.png"/><Relationship Id="rId4" Type="http://schemas.openxmlformats.org/officeDocument/2006/relationships/image" Target="../media/image7.png"/><Relationship Id="rId5"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 Id="rId3" Type="http://schemas.openxmlformats.org/officeDocument/2006/relationships/image" Target="../media/image4.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15.png"/><Relationship Id="rId4" Type="http://schemas.openxmlformats.org/officeDocument/2006/relationships/image" Target="../media/image13.png"/><Relationship Id="rId5" Type="http://schemas.openxmlformats.org/officeDocument/2006/relationships/image" Target="../media/image16.png"/><Relationship Id="rId6" Type="http://schemas.openxmlformats.org/officeDocument/2006/relationships/image" Target="../media/image14.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13.png"/><Relationship Id="rId4" Type="http://schemas.openxmlformats.org/officeDocument/2006/relationships/image" Target="../media/image16.png"/><Relationship Id="rId5" Type="http://schemas.openxmlformats.org/officeDocument/2006/relationships/image" Target="../media/image1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13.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4.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 Id="rId3" Type="http://schemas.openxmlformats.org/officeDocument/2006/relationships/image" Target="../media/image3.png"/><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 Id="rId3"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ront page">
  <p:cSld name="Front page">
    <p:spTree>
      <p:nvGrpSpPr>
        <p:cNvPr id="14" name="Shape 14"/>
        <p:cNvGrpSpPr/>
        <p:nvPr/>
      </p:nvGrpSpPr>
      <p:grpSpPr>
        <a:xfrm>
          <a:off x="0" y="0"/>
          <a:ext cx="0" cy="0"/>
          <a:chOff x="0" y="0"/>
          <a:chExt cx="0" cy="0"/>
        </a:xfrm>
      </p:grpSpPr>
      <p:pic>
        <p:nvPicPr>
          <p:cNvPr id="15" name="Google Shape;15;p2"/>
          <p:cNvPicPr preferRelativeResize="0"/>
          <p:nvPr/>
        </p:nvPicPr>
        <p:blipFill rotWithShape="1">
          <a:blip r:embed="rId2">
            <a:alphaModFix/>
          </a:blip>
          <a:srcRect b="0" l="0" r="0" t="0"/>
          <a:stretch/>
        </p:blipFill>
        <p:spPr>
          <a:xfrm>
            <a:off x="1588" y="1588"/>
            <a:ext cx="1588" cy="1588"/>
          </a:xfrm>
          <a:prstGeom prst="rect">
            <a:avLst/>
          </a:prstGeom>
          <a:noFill/>
          <a:ln>
            <a:noFill/>
          </a:ln>
        </p:spPr>
      </p:pic>
      <p:sp>
        <p:nvSpPr>
          <p:cNvPr id="16" name="Google Shape;16;p2"/>
          <p:cNvSpPr txBox="1"/>
          <p:nvPr>
            <p:ph type="title"/>
          </p:nvPr>
        </p:nvSpPr>
        <p:spPr>
          <a:xfrm>
            <a:off x="6257925" y="2738154"/>
            <a:ext cx="5369533"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3000"/>
              <a:buNone/>
              <a:defRPr sz="3000"/>
            </a:lvl1pPr>
            <a:lvl2pPr lvl="1" algn="l">
              <a:lnSpc>
                <a:spcPct val="90000"/>
              </a:lnSpc>
              <a:spcBef>
                <a:spcPts val="0"/>
              </a:spcBef>
              <a:spcAft>
                <a:spcPts val="0"/>
              </a:spcAft>
              <a:buSzPts val="3000"/>
              <a:buNone/>
              <a:defRPr sz="3000"/>
            </a:lvl2pPr>
            <a:lvl3pPr lvl="2" algn="l">
              <a:lnSpc>
                <a:spcPct val="90000"/>
              </a:lnSpc>
              <a:spcBef>
                <a:spcPts val="0"/>
              </a:spcBef>
              <a:spcAft>
                <a:spcPts val="0"/>
              </a:spcAft>
              <a:buSzPts val="3000"/>
              <a:buNone/>
              <a:defRPr sz="3000"/>
            </a:lvl3pPr>
            <a:lvl4pPr lvl="3" algn="l">
              <a:lnSpc>
                <a:spcPct val="90000"/>
              </a:lnSpc>
              <a:spcBef>
                <a:spcPts val="0"/>
              </a:spcBef>
              <a:spcAft>
                <a:spcPts val="0"/>
              </a:spcAft>
              <a:buSzPts val="3000"/>
              <a:buNone/>
              <a:defRPr sz="3000"/>
            </a:lvl4pPr>
            <a:lvl5pPr lvl="4" algn="l">
              <a:lnSpc>
                <a:spcPct val="90000"/>
              </a:lnSpc>
              <a:spcBef>
                <a:spcPts val="0"/>
              </a:spcBef>
              <a:spcAft>
                <a:spcPts val="0"/>
              </a:spcAft>
              <a:buSzPts val="3000"/>
              <a:buNone/>
              <a:defRPr sz="3000"/>
            </a:lvl5pPr>
            <a:lvl6pPr lvl="5" algn="l">
              <a:lnSpc>
                <a:spcPct val="90000"/>
              </a:lnSpc>
              <a:spcBef>
                <a:spcPts val="0"/>
              </a:spcBef>
              <a:spcAft>
                <a:spcPts val="0"/>
              </a:spcAft>
              <a:buSzPts val="3000"/>
              <a:buNone/>
              <a:defRPr sz="3000"/>
            </a:lvl6pPr>
            <a:lvl7pPr lvl="6" algn="l">
              <a:lnSpc>
                <a:spcPct val="90000"/>
              </a:lnSpc>
              <a:spcBef>
                <a:spcPts val="0"/>
              </a:spcBef>
              <a:spcAft>
                <a:spcPts val="0"/>
              </a:spcAft>
              <a:buSzPts val="3000"/>
              <a:buNone/>
              <a:defRPr sz="3000"/>
            </a:lvl7pPr>
            <a:lvl8pPr lvl="7" algn="l">
              <a:lnSpc>
                <a:spcPct val="90000"/>
              </a:lnSpc>
              <a:spcBef>
                <a:spcPts val="0"/>
              </a:spcBef>
              <a:spcAft>
                <a:spcPts val="0"/>
              </a:spcAft>
              <a:buSzPts val="3000"/>
              <a:buNone/>
              <a:defRPr sz="3000"/>
            </a:lvl8pPr>
            <a:lvl9pPr lvl="8" algn="l">
              <a:lnSpc>
                <a:spcPct val="90000"/>
              </a:lnSpc>
              <a:spcBef>
                <a:spcPts val="0"/>
              </a:spcBef>
              <a:spcAft>
                <a:spcPts val="0"/>
              </a:spcAft>
              <a:buSzPts val="3000"/>
              <a:buNone/>
              <a:defRPr sz="3000"/>
            </a:lvl9pPr>
          </a:lstStyle>
          <a:p/>
        </p:txBody>
      </p:sp>
      <p:pic>
        <p:nvPicPr>
          <p:cNvPr id="17" name="Google Shape;17;p2"/>
          <p:cNvPicPr preferRelativeResize="0"/>
          <p:nvPr/>
        </p:nvPicPr>
        <p:blipFill rotWithShape="1">
          <a:blip r:embed="rId3">
            <a:alphaModFix/>
          </a:blip>
          <a:srcRect b="0" l="0" r="0" t="0"/>
          <a:stretch/>
        </p:blipFill>
        <p:spPr>
          <a:xfrm>
            <a:off x="10428629" y="104775"/>
            <a:ext cx="1514475" cy="1514475"/>
          </a:xfrm>
          <a:prstGeom prst="rect">
            <a:avLst/>
          </a:prstGeom>
          <a:noFill/>
          <a:ln>
            <a:noFill/>
          </a:ln>
        </p:spPr>
      </p:pic>
      <p:sp>
        <p:nvSpPr>
          <p:cNvPr id="18" name="Google Shape;18;p2"/>
          <p:cNvSpPr txBox="1"/>
          <p:nvPr>
            <p:ph idx="1" type="subTitle"/>
          </p:nvPr>
        </p:nvSpPr>
        <p:spPr>
          <a:xfrm>
            <a:off x="6257924" y="3711370"/>
            <a:ext cx="5369533"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None/>
              <a:defRPr sz="2400">
                <a:solidFill>
                  <a:schemeClr val="dk1"/>
                </a:solidFill>
              </a:defRPr>
            </a:lvl1pPr>
            <a:lvl2pPr lvl="1" algn="ctr">
              <a:lnSpc>
                <a:spcPct val="90000"/>
              </a:lnSpc>
              <a:spcBef>
                <a:spcPts val="500"/>
              </a:spcBef>
              <a:spcAft>
                <a:spcPts val="0"/>
              </a:spcAft>
              <a:buClr>
                <a:schemeClr val="dk1"/>
              </a:buClr>
              <a:buSzPts val="2400"/>
              <a:buNone/>
              <a:defRPr/>
            </a:lvl2pPr>
            <a:lvl3pPr lvl="2" algn="ctr">
              <a:lnSpc>
                <a:spcPct val="90000"/>
              </a:lnSpc>
              <a:spcBef>
                <a:spcPts val="500"/>
              </a:spcBef>
              <a:spcAft>
                <a:spcPts val="0"/>
              </a:spcAft>
              <a:buClr>
                <a:schemeClr val="dk1"/>
              </a:buClr>
              <a:buSzPts val="2400"/>
              <a:buNone/>
              <a:defRPr sz="2400"/>
            </a:lvl3pPr>
            <a:lvl4pPr lvl="3" algn="ctr">
              <a:lnSpc>
                <a:spcPct val="90000"/>
              </a:lnSpc>
              <a:spcBef>
                <a:spcPts val="500"/>
              </a:spcBef>
              <a:spcAft>
                <a:spcPts val="0"/>
              </a:spcAft>
              <a:buClr>
                <a:schemeClr val="dk1"/>
              </a:buClr>
              <a:buSzPts val="2400"/>
              <a:buNone/>
              <a:defRPr sz="2400"/>
            </a:lvl4pPr>
            <a:lvl5pPr lvl="4" algn="ctr">
              <a:lnSpc>
                <a:spcPct val="90000"/>
              </a:lnSpc>
              <a:spcBef>
                <a:spcPts val="500"/>
              </a:spcBef>
              <a:spcAft>
                <a:spcPts val="0"/>
              </a:spcAft>
              <a:buClr>
                <a:schemeClr val="dk1"/>
              </a:buClr>
              <a:buSzPts val="2400"/>
              <a:buNone/>
              <a:defRPr sz="2400"/>
            </a:lvl5pPr>
            <a:lvl6pPr lvl="5" algn="ctr">
              <a:lnSpc>
                <a:spcPct val="90000"/>
              </a:lnSpc>
              <a:spcBef>
                <a:spcPts val="500"/>
              </a:spcBef>
              <a:spcAft>
                <a:spcPts val="0"/>
              </a:spcAft>
              <a:buClr>
                <a:schemeClr val="dk1"/>
              </a:buClr>
              <a:buSzPts val="2400"/>
              <a:buNone/>
              <a:defRPr sz="2400"/>
            </a:lvl6pPr>
            <a:lvl7pPr lvl="6" algn="ctr">
              <a:lnSpc>
                <a:spcPct val="90000"/>
              </a:lnSpc>
              <a:spcBef>
                <a:spcPts val="500"/>
              </a:spcBef>
              <a:spcAft>
                <a:spcPts val="0"/>
              </a:spcAft>
              <a:buClr>
                <a:schemeClr val="dk1"/>
              </a:buClr>
              <a:buSzPts val="2400"/>
              <a:buNone/>
              <a:defRPr sz="2400"/>
            </a:lvl7pPr>
            <a:lvl8pPr lvl="7" algn="ctr">
              <a:lnSpc>
                <a:spcPct val="90000"/>
              </a:lnSpc>
              <a:spcBef>
                <a:spcPts val="500"/>
              </a:spcBef>
              <a:spcAft>
                <a:spcPts val="0"/>
              </a:spcAft>
              <a:buClr>
                <a:schemeClr val="dk1"/>
              </a:buClr>
              <a:buSzPts val="2400"/>
              <a:buNone/>
              <a:defRPr sz="2400"/>
            </a:lvl8pPr>
            <a:lvl9pPr lvl="8" algn="ctr">
              <a:lnSpc>
                <a:spcPct val="90000"/>
              </a:lnSpc>
              <a:spcBef>
                <a:spcPts val="500"/>
              </a:spcBef>
              <a:spcAft>
                <a:spcPts val="0"/>
              </a:spcAft>
              <a:buClr>
                <a:schemeClr val="dk1"/>
              </a:buClr>
              <a:buSzPts val="2400"/>
              <a:buNone/>
              <a:defRPr sz="2400"/>
            </a:lvl9pPr>
          </a:lstStyle>
          <a:p/>
        </p:txBody>
      </p:sp>
      <p:grpSp>
        <p:nvGrpSpPr>
          <p:cNvPr id="19" name="Google Shape;19;p2"/>
          <p:cNvGrpSpPr/>
          <p:nvPr/>
        </p:nvGrpSpPr>
        <p:grpSpPr>
          <a:xfrm>
            <a:off x="0" y="-446"/>
            <a:ext cx="8094368" cy="6867144"/>
            <a:chOff x="0" y="-446"/>
            <a:chExt cx="8094368" cy="6867144"/>
          </a:xfrm>
        </p:grpSpPr>
        <p:pic>
          <p:nvPicPr>
            <p:cNvPr descr="Image" id="20" name="Google Shape;20;p2"/>
            <p:cNvPicPr preferRelativeResize="0"/>
            <p:nvPr/>
          </p:nvPicPr>
          <p:blipFill rotWithShape="1">
            <a:blip r:embed="rId4">
              <a:alphaModFix/>
            </a:blip>
            <a:srcRect b="369" l="0" r="0" t="0"/>
            <a:stretch/>
          </p:blipFill>
          <p:spPr>
            <a:xfrm>
              <a:off x="0" y="3695"/>
              <a:ext cx="8094368" cy="6858000"/>
            </a:xfrm>
            <a:prstGeom prst="rect">
              <a:avLst/>
            </a:prstGeom>
            <a:noFill/>
            <a:ln>
              <a:noFill/>
            </a:ln>
          </p:spPr>
        </p:pic>
        <p:pic>
          <p:nvPicPr>
            <p:cNvPr descr="Image" id="21" name="Google Shape;21;p2"/>
            <p:cNvPicPr preferRelativeResize="0"/>
            <p:nvPr/>
          </p:nvPicPr>
          <p:blipFill rotWithShape="1">
            <a:blip r:embed="rId5">
              <a:alphaModFix amt="72000"/>
            </a:blip>
            <a:srcRect b="0" l="0" r="0" t="0"/>
            <a:stretch/>
          </p:blipFill>
          <p:spPr>
            <a:xfrm>
              <a:off x="0" y="-446"/>
              <a:ext cx="7119846" cy="6867144"/>
            </a:xfrm>
            <a:prstGeom prst="rect">
              <a:avLst/>
            </a:prstGeom>
            <a:noFill/>
            <a:ln>
              <a:noFill/>
            </a:ln>
          </p:spPr>
        </p:pic>
      </p:grpSp>
      <p:cxnSp>
        <p:nvCxnSpPr>
          <p:cNvPr id="22" name="Google Shape;22;p2"/>
          <p:cNvCxnSpPr/>
          <p:nvPr/>
        </p:nvCxnSpPr>
        <p:spPr>
          <a:xfrm>
            <a:off x="6257924" y="3493138"/>
            <a:ext cx="5369533" cy="0"/>
          </a:xfrm>
          <a:prstGeom prst="straightConnector1">
            <a:avLst/>
          </a:prstGeom>
          <a:noFill/>
          <a:ln cap="flat" cmpd="sng" w="9525">
            <a:solidFill>
              <a:schemeClr val="dk1"/>
            </a:solidFill>
            <a:prstDash val="solid"/>
            <a:miter lim="800000"/>
            <a:headEnd len="sm" w="sm" type="none"/>
            <a:tailEnd len="sm" w="sm" type="none"/>
          </a:ln>
        </p:spPr>
      </p:cxnSp>
      <p:sp>
        <p:nvSpPr>
          <p:cNvPr id="23" name="Google Shape;23;p2"/>
          <p:cNvSpPr txBox="1"/>
          <p:nvPr/>
        </p:nvSpPr>
        <p:spPr>
          <a:xfrm>
            <a:off x="8167350" y="6592075"/>
            <a:ext cx="40248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dk1"/>
                </a:solidFill>
                <a:latin typeface="Nunito"/>
                <a:ea typeface="Nunito"/>
                <a:cs typeface="Nunito"/>
                <a:sym typeface="Nunito"/>
              </a:rPr>
              <a:t>© 20</a:t>
            </a:r>
            <a:r>
              <a:rPr b="1" lang="en-US" sz="1000">
                <a:solidFill>
                  <a:schemeClr val="dk1"/>
                </a:solidFill>
                <a:latin typeface="Nunito"/>
                <a:ea typeface="Nunito"/>
                <a:cs typeface="Nunito"/>
                <a:sym typeface="Nunito"/>
              </a:rPr>
              <a:t>21</a:t>
            </a:r>
            <a:r>
              <a:rPr b="1" i="0" lang="en-US" sz="1000" u="none" cap="none" strike="noStrike">
                <a:solidFill>
                  <a:schemeClr val="dk1"/>
                </a:solidFill>
                <a:latin typeface="Nunito"/>
                <a:ea typeface="Nunito"/>
                <a:cs typeface="Nunito"/>
                <a:sym typeface="Nunito"/>
              </a:rPr>
              <a:t> KOKO Networks Limited – Proprietary &amp; Confidential </a:t>
            </a:r>
            <a:endParaRPr b="1"/>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7">
  <p:cSld name="Section break 7">
    <p:spTree>
      <p:nvGrpSpPr>
        <p:cNvPr id="90" name="Shape 90"/>
        <p:cNvGrpSpPr/>
        <p:nvPr/>
      </p:nvGrpSpPr>
      <p:grpSpPr>
        <a:xfrm>
          <a:off x="0" y="0"/>
          <a:ext cx="0" cy="0"/>
          <a:chOff x="0" y="0"/>
          <a:chExt cx="0" cy="0"/>
        </a:xfrm>
      </p:grpSpPr>
      <p:pic>
        <p:nvPicPr>
          <p:cNvPr id="91" name="Google Shape;91;p11"/>
          <p:cNvPicPr preferRelativeResize="0"/>
          <p:nvPr/>
        </p:nvPicPr>
        <p:blipFill rotWithShape="1">
          <a:blip r:embed="rId2">
            <a:alphaModFix/>
          </a:blip>
          <a:srcRect b="0" l="0" r="0" t="0"/>
          <a:stretch/>
        </p:blipFill>
        <p:spPr>
          <a:xfrm>
            <a:off x="-6350" y="0"/>
            <a:ext cx="12204700" cy="6861793"/>
          </a:xfrm>
          <a:prstGeom prst="rect">
            <a:avLst/>
          </a:prstGeom>
          <a:noFill/>
          <a:ln>
            <a:noFill/>
          </a:ln>
        </p:spPr>
      </p:pic>
      <p:pic>
        <p:nvPicPr>
          <p:cNvPr descr="Image" id="92" name="Google Shape;92;p11"/>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93" name="Google Shape;93;p11"/>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94" name="Google Shape;94;p11"/>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95" name="Google Shape;95;p11"/>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96" name="Google Shape;96;p11"/>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97" name="Google Shape;97;p11"/>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a:t>
            </a:r>
            <a:r>
              <a:rPr b="1" lang="en-US" sz="1000">
                <a:solidFill>
                  <a:schemeClr val="lt1"/>
                </a:solidFill>
                <a:latin typeface="Nunito"/>
                <a:ea typeface="Nunito"/>
                <a:cs typeface="Nunito"/>
                <a:sym typeface="Nunito"/>
              </a:rPr>
              <a:t>21</a:t>
            </a:r>
            <a:r>
              <a:rPr b="1" i="0" lang="en-US" sz="1000" u="none" cap="none" strike="noStrike">
                <a:solidFill>
                  <a:schemeClr val="lt1"/>
                </a:solidFill>
                <a:latin typeface="Nunito"/>
                <a:ea typeface="Nunito"/>
                <a:cs typeface="Nunito"/>
                <a:sym typeface="Nunito"/>
              </a:rPr>
              <a:t>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8">
  <p:cSld name="Section break 8">
    <p:spTree>
      <p:nvGrpSpPr>
        <p:cNvPr id="98" name="Shape 98"/>
        <p:cNvGrpSpPr/>
        <p:nvPr/>
      </p:nvGrpSpPr>
      <p:grpSpPr>
        <a:xfrm>
          <a:off x="0" y="0"/>
          <a:ext cx="0" cy="0"/>
          <a:chOff x="0" y="0"/>
          <a:chExt cx="0" cy="0"/>
        </a:xfrm>
      </p:grpSpPr>
      <p:pic>
        <p:nvPicPr>
          <p:cNvPr id="99" name="Google Shape;99;p12"/>
          <p:cNvPicPr preferRelativeResize="0"/>
          <p:nvPr/>
        </p:nvPicPr>
        <p:blipFill rotWithShape="1">
          <a:blip r:embed="rId2">
            <a:alphaModFix/>
          </a:blip>
          <a:srcRect b="0" l="0" r="0" t="0"/>
          <a:stretch/>
        </p:blipFill>
        <p:spPr>
          <a:xfrm>
            <a:off x="0" y="0"/>
            <a:ext cx="12197953" cy="6858000"/>
          </a:xfrm>
          <a:prstGeom prst="rect">
            <a:avLst/>
          </a:prstGeom>
          <a:noFill/>
          <a:ln>
            <a:noFill/>
          </a:ln>
        </p:spPr>
      </p:pic>
      <p:pic>
        <p:nvPicPr>
          <p:cNvPr descr="Image" id="100" name="Google Shape;100;p12"/>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101" name="Google Shape;101;p12"/>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102" name="Google Shape;102;p12"/>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103" name="Google Shape;103;p12"/>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104" name="Google Shape;104;p12"/>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105" name="Google Shape;105;p12"/>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a:t>
            </a:r>
            <a:r>
              <a:rPr b="1" lang="en-US" sz="1000">
                <a:solidFill>
                  <a:schemeClr val="lt1"/>
                </a:solidFill>
                <a:latin typeface="Nunito"/>
                <a:ea typeface="Nunito"/>
                <a:cs typeface="Nunito"/>
                <a:sym typeface="Nunito"/>
              </a:rPr>
              <a:t>21</a:t>
            </a:r>
            <a:r>
              <a:rPr b="1" i="0" lang="en-US" sz="1000" u="none" cap="none" strike="noStrike">
                <a:solidFill>
                  <a:schemeClr val="lt1"/>
                </a:solidFill>
                <a:latin typeface="Nunito"/>
                <a:ea typeface="Nunito"/>
                <a:cs typeface="Nunito"/>
                <a:sym typeface="Nunito"/>
              </a:rPr>
              <a:t>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9">
  <p:cSld name="Section break 9">
    <p:spTree>
      <p:nvGrpSpPr>
        <p:cNvPr id="106" name="Shape 106"/>
        <p:cNvGrpSpPr/>
        <p:nvPr/>
      </p:nvGrpSpPr>
      <p:grpSpPr>
        <a:xfrm>
          <a:off x="0" y="0"/>
          <a:ext cx="0" cy="0"/>
          <a:chOff x="0" y="0"/>
          <a:chExt cx="0" cy="0"/>
        </a:xfrm>
      </p:grpSpPr>
      <p:pic>
        <p:nvPicPr>
          <p:cNvPr id="107" name="Google Shape;107;p13"/>
          <p:cNvPicPr preferRelativeResize="0"/>
          <p:nvPr/>
        </p:nvPicPr>
        <p:blipFill rotWithShape="1">
          <a:blip r:embed="rId2">
            <a:alphaModFix/>
          </a:blip>
          <a:srcRect b="0" l="0" r="0" t="0"/>
          <a:stretch/>
        </p:blipFill>
        <p:spPr>
          <a:xfrm>
            <a:off x="0" y="0"/>
            <a:ext cx="12197859" cy="6858000"/>
          </a:xfrm>
          <a:prstGeom prst="rect">
            <a:avLst/>
          </a:prstGeom>
          <a:noFill/>
          <a:ln>
            <a:noFill/>
          </a:ln>
        </p:spPr>
      </p:pic>
      <p:pic>
        <p:nvPicPr>
          <p:cNvPr descr="Image" id="108" name="Google Shape;108;p13"/>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109" name="Google Shape;109;p13"/>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110" name="Google Shape;110;p13"/>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111" name="Google Shape;111;p13"/>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112" name="Google Shape;112;p13"/>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113" name="Google Shape;113;p13"/>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a:t>
            </a:r>
            <a:r>
              <a:rPr b="1" lang="en-US" sz="1000">
                <a:solidFill>
                  <a:schemeClr val="lt1"/>
                </a:solidFill>
                <a:latin typeface="Nunito"/>
                <a:ea typeface="Nunito"/>
                <a:cs typeface="Nunito"/>
                <a:sym typeface="Nunito"/>
              </a:rPr>
              <a:t>21</a:t>
            </a:r>
            <a:r>
              <a:rPr b="1" i="0" lang="en-US" sz="1000" u="none" cap="none" strike="noStrike">
                <a:solidFill>
                  <a:schemeClr val="lt1"/>
                </a:solidFill>
                <a:latin typeface="Nunito"/>
                <a:ea typeface="Nunito"/>
                <a:cs typeface="Nunito"/>
                <a:sym typeface="Nunito"/>
              </a:rPr>
              <a:t>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 page (with disclaimer) 1">
  <p:cSld name="Back page (with disclaimer)_1">
    <p:spTree>
      <p:nvGrpSpPr>
        <p:cNvPr id="114" name="Shape 114"/>
        <p:cNvGrpSpPr/>
        <p:nvPr/>
      </p:nvGrpSpPr>
      <p:grpSpPr>
        <a:xfrm>
          <a:off x="0" y="0"/>
          <a:ext cx="0" cy="0"/>
          <a:chOff x="0" y="0"/>
          <a:chExt cx="0" cy="0"/>
        </a:xfrm>
      </p:grpSpPr>
      <p:pic>
        <p:nvPicPr>
          <p:cNvPr id="115" name="Google Shape;115;p14"/>
          <p:cNvPicPr preferRelativeResize="0"/>
          <p:nvPr/>
        </p:nvPicPr>
        <p:blipFill rotWithShape="1">
          <a:blip r:embed="rId2">
            <a:alphaModFix/>
          </a:blip>
          <a:srcRect b="0" l="0" r="0" t="0"/>
          <a:stretch/>
        </p:blipFill>
        <p:spPr>
          <a:xfrm>
            <a:off x="1588" y="1588"/>
            <a:ext cx="1588" cy="1588"/>
          </a:xfrm>
          <a:prstGeom prst="rect">
            <a:avLst/>
          </a:prstGeom>
          <a:noFill/>
          <a:ln>
            <a:noFill/>
          </a:ln>
        </p:spPr>
      </p:pic>
      <p:pic>
        <p:nvPicPr>
          <p:cNvPr descr="Image" id="116" name="Google Shape;116;p14"/>
          <p:cNvPicPr preferRelativeResize="0"/>
          <p:nvPr/>
        </p:nvPicPr>
        <p:blipFill rotWithShape="1">
          <a:blip r:embed="rId3">
            <a:alphaModFix/>
          </a:blip>
          <a:srcRect b="26814" l="0" r="0" t="26809"/>
          <a:stretch/>
        </p:blipFill>
        <p:spPr>
          <a:xfrm>
            <a:off x="0" y="0"/>
            <a:ext cx="12192001" cy="6858000"/>
          </a:xfrm>
          <a:prstGeom prst="rect">
            <a:avLst/>
          </a:prstGeom>
          <a:noFill/>
          <a:ln>
            <a:noFill/>
          </a:ln>
        </p:spPr>
      </p:pic>
      <p:pic>
        <p:nvPicPr>
          <p:cNvPr descr="Image" id="117" name="Google Shape;117;p14"/>
          <p:cNvPicPr preferRelativeResize="0"/>
          <p:nvPr/>
        </p:nvPicPr>
        <p:blipFill rotWithShape="1">
          <a:blip r:embed="rId4">
            <a:alphaModFix/>
          </a:blip>
          <a:srcRect b="0" l="0" r="0" t="0"/>
          <a:stretch/>
        </p:blipFill>
        <p:spPr>
          <a:xfrm>
            <a:off x="-14126" y="-12701"/>
            <a:ext cx="8079435" cy="6870701"/>
          </a:xfrm>
          <a:prstGeom prst="rect">
            <a:avLst/>
          </a:prstGeom>
          <a:noFill/>
          <a:ln>
            <a:noFill/>
          </a:ln>
        </p:spPr>
      </p:pic>
      <p:cxnSp>
        <p:nvCxnSpPr>
          <p:cNvPr id="118" name="Google Shape;118;p14"/>
          <p:cNvCxnSpPr/>
          <p:nvPr/>
        </p:nvCxnSpPr>
        <p:spPr>
          <a:xfrm>
            <a:off x="6877482" y="3079750"/>
            <a:ext cx="4891200" cy="0"/>
          </a:xfrm>
          <a:prstGeom prst="straightConnector1">
            <a:avLst/>
          </a:prstGeom>
          <a:noFill/>
          <a:ln cap="flat" cmpd="sng" w="12700">
            <a:solidFill>
              <a:srgbClr val="000000"/>
            </a:solidFill>
            <a:prstDash val="solid"/>
            <a:miter lim="400000"/>
            <a:headEnd len="sm" w="sm" type="none"/>
            <a:tailEnd len="sm" w="sm" type="none"/>
          </a:ln>
        </p:spPr>
      </p:cxnSp>
      <p:pic>
        <p:nvPicPr>
          <p:cNvPr descr="Image" id="119" name="Google Shape;119;p14"/>
          <p:cNvPicPr preferRelativeResize="0"/>
          <p:nvPr/>
        </p:nvPicPr>
        <p:blipFill rotWithShape="1">
          <a:blip r:embed="rId5">
            <a:alphaModFix/>
          </a:blip>
          <a:srcRect b="0" l="0" r="0" t="0"/>
          <a:stretch/>
        </p:blipFill>
        <p:spPr>
          <a:xfrm>
            <a:off x="6877482" y="2771204"/>
            <a:ext cx="216002" cy="205324"/>
          </a:xfrm>
          <a:prstGeom prst="rect">
            <a:avLst/>
          </a:prstGeom>
          <a:noFill/>
          <a:ln>
            <a:noFill/>
          </a:ln>
        </p:spPr>
      </p:pic>
      <p:pic>
        <p:nvPicPr>
          <p:cNvPr descr="Image" id="120" name="Google Shape;120;p14"/>
          <p:cNvPicPr preferRelativeResize="0"/>
          <p:nvPr/>
        </p:nvPicPr>
        <p:blipFill rotWithShape="1">
          <a:blip r:embed="rId6">
            <a:alphaModFix/>
          </a:blip>
          <a:srcRect b="0" l="0" r="0" t="0"/>
          <a:stretch/>
        </p:blipFill>
        <p:spPr>
          <a:xfrm>
            <a:off x="9488624" y="2756880"/>
            <a:ext cx="155110" cy="233972"/>
          </a:xfrm>
          <a:prstGeom prst="rect">
            <a:avLst/>
          </a:prstGeom>
          <a:noFill/>
          <a:ln>
            <a:noFill/>
          </a:ln>
        </p:spPr>
      </p:pic>
      <p:sp>
        <p:nvSpPr>
          <p:cNvPr id="121" name="Google Shape;121;p14"/>
          <p:cNvSpPr txBox="1"/>
          <p:nvPr/>
        </p:nvSpPr>
        <p:spPr>
          <a:xfrm>
            <a:off x="6877481" y="3244849"/>
            <a:ext cx="4891200" cy="1723200"/>
          </a:xfrm>
          <a:prstGeom prst="rect">
            <a:avLst/>
          </a:prstGeom>
          <a:noFill/>
          <a:ln>
            <a:noFill/>
          </a:ln>
        </p:spPr>
        <p:txBody>
          <a:bodyPr anchorCtr="0" anchor="t" bIns="0" lIns="0" spcFirstLastPara="1" rIns="0" wrap="square" tIns="0">
            <a:noAutofit/>
          </a:bodyPr>
          <a:lstStyle/>
          <a:p>
            <a:pPr indent="0" lvl="0" marL="0" marR="0" rtl="0" algn="just">
              <a:lnSpc>
                <a:spcPct val="100000"/>
              </a:lnSpc>
              <a:spcBef>
                <a:spcPts val="0"/>
              </a:spcBef>
              <a:spcAft>
                <a:spcPts val="0"/>
              </a:spcAft>
              <a:buClr>
                <a:srgbClr val="3F3F3F"/>
              </a:buClr>
              <a:buSzPts val="1200"/>
              <a:buFont typeface="Arial"/>
              <a:buNone/>
            </a:pPr>
            <a:r>
              <a:rPr b="0" i="0" lang="en-US" sz="1200" u="none" cap="none" strike="noStrike">
                <a:solidFill>
                  <a:srgbClr val="3F3F3F"/>
                </a:solidFill>
                <a:latin typeface="Nunito SemiBold"/>
                <a:ea typeface="Nunito SemiBold"/>
                <a:cs typeface="Nunito SemiBold"/>
                <a:sym typeface="Nunito SemiBold"/>
              </a:rPr>
              <a:t>The contents of this presentation are strictly private and confidential and subject to contract.  They are also subject to amendment or withdrawal and must not be referred to or distributed without the prior consent of KOKO Networks.</a:t>
            </a:r>
            <a:endParaRPr/>
          </a:p>
          <a:p>
            <a:pPr indent="0" lvl="0" marL="0" marR="0" rtl="0" algn="just">
              <a:lnSpc>
                <a:spcPct val="100000"/>
              </a:lnSpc>
              <a:spcBef>
                <a:spcPts val="0"/>
              </a:spcBef>
              <a:spcAft>
                <a:spcPts val="0"/>
              </a:spcAft>
              <a:buClr>
                <a:schemeClr val="dk1"/>
              </a:buClr>
              <a:buSzPts val="1200"/>
              <a:buFont typeface="Arial"/>
              <a:buNone/>
            </a:pPr>
            <a:r>
              <a:t/>
            </a:r>
            <a:endParaRPr b="0" i="0" sz="1200" u="none" cap="none" strike="noStrike">
              <a:solidFill>
                <a:srgbClr val="3F3F3F"/>
              </a:solidFill>
              <a:latin typeface="Nunito SemiBold"/>
              <a:ea typeface="Nunito SemiBold"/>
              <a:cs typeface="Nunito SemiBold"/>
              <a:sym typeface="Nunito SemiBold"/>
            </a:endParaRPr>
          </a:p>
          <a:p>
            <a:pPr indent="0" lvl="0" marL="0" marR="0" rtl="0" algn="just">
              <a:lnSpc>
                <a:spcPct val="100000"/>
              </a:lnSpc>
              <a:spcBef>
                <a:spcPts val="0"/>
              </a:spcBef>
              <a:spcAft>
                <a:spcPts val="0"/>
              </a:spcAft>
              <a:buClr>
                <a:srgbClr val="3F3F3F"/>
              </a:buClr>
              <a:buSzPts val="1200"/>
              <a:buFont typeface="Arial"/>
              <a:buNone/>
            </a:pPr>
            <a:r>
              <a:rPr b="0" i="0" lang="en-US" sz="1200" u="none" cap="none" strike="noStrike">
                <a:solidFill>
                  <a:srgbClr val="3F3F3F"/>
                </a:solidFill>
                <a:latin typeface="Nunito SemiBold"/>
                <a:ea typeface="Nunito SemiBold"/>
                <a:cs typeface="Nunito SemiBold"/>
                <a:sym typeface="Nunito SemiBold"/>
              </a:rPr>
              <a:t>KOKO Networks does not owe or accept any liability, duty or responsibility to any viewer of this presentation and shall not be liable for any loss, damage or expense of any nature which is caused by any use which the viewer may choose to make of its contents.</a:t>
            </a:r>
            <a:endParaRPr/>
          </a:p>
        </p:txBody>
      </p:sp>
      <p:sp>
        <p:nvSpPr>
          <p:cNvPr id="122" name="Google Shape;122;p14"/>
          <p:cNvSpPr txBox="1"/>
          <p:nvPr>
            <p:ph idx="1" type="subTitle"/>
          </p:nvPr>
        </p:nvSpPr>
        <p:spPr>
          <a:xfrm>
            <a:off x="6877481" y="2114988"/>
            <a:ext cx="4891200" cy="4377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sz="1800">
                <a:solidFill>
                  <a:schemeClr val="dk1"/>
                </a:solidFill>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123" name="Google Shape;123;p14"/>
          <p:cNvSpPr txBox="1"/>
          <p:nvPr/>
        </p:nvSpPr>
        <p:spPr>
          <a:xfrm>
            <a:off x="8176500" y="6592050"/>
            <a:ext cx="40155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000">
                <a:solidFill>
                  <a:schemeClr val="dk1"/>
                </a:solidFill>
                <a:latin typeface="Nunito"/>
                <a:ea typeface="Nunito"/>
                <a:cs typeface="Nunito"/>
                <a:sym typeface="Nunito"/>
              </a:rPr>
              <a:t>© 2021 KOKO Networks Limited – Proprietary &amp; Confidential </a:t>
            </a:r>
            <a:endParaRPr b="1"/>
          </a:p>
        </p:txBody>
      </p:sp>
      <p:sp>
        <p:nvSpPr>
          <p:cNvPr id="124" name="Google Shape;124;p14"/>
          <p:cNvSpPr txBox="1"/>
          <p:nvPr/>
        </p:nvSpPr>
        <p:spPr>
          <a:xfrm>
            <a:off x="6877481" y="1057550"/>
            <a:ext cx="4891200" cy="9684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lang="en-US" sz="3200">
                <a:solidFill>
                  <a:schemeClr val="dk1"/>
                </a:solidFill>
                <a:latin typeface="Nunito SemiBold"/>
                <a:ea typeface="Nunito SemiBold"/>
                <a:cs typeface="Nunito SemiBold"/>
                <a:sym typeface="Nunito SemiBold"/>
              </a:rPr>
              <a:t>For more information, contact:</a:t>
            </a:r>
            <a:endParaRPr b="0" sz="3200">
              <a:solidFill>
                <a:schemeClr val="dk1"/>
              </a:solidFill>
              <a:latin typeface="Nunito SemiBold"/>
              <a:ea typeface="Nunito SemiBold"/>
              <a:cs typeface="Nunito SemiBold"/>
              <a:sym typeface="Nunito SemiBold"/>
            </a:endParaRPr>
          </a:p>
        </p:txBody>
      </p:sp>
      <p:sp>
        <p:nvSpPr>
          <p:cNvPr id="125" name="Google Shape;125;p14"/>
          <p:cNvSpPr txBox="1"/>
          <p:nvPr/>
        </p:nvSpPr>
        <p:spPr>
          <a:xfrm>
            <a:off x="9714112" y="2749992"/>
            <a:ext cx="1994100" cy="234000"/>
          </a:xfrm>
          <a:prstGeom prst="rect">
            <a:avLst/>
          </a:prstGeom>
          <a:noFill/>
          <a:ln>
            <a:noFill/>
          </a:ln>
        </p:spPr>
        <p:txBody>
          <a:bodyPr anchorCtr="0" anchor="ctr" bIns="0" lIns="0" spcFirstLastPara="1" rIns="0" wrap="square" tIns="0">
            <a:noAutofit/>
          </a:bodyPr>
          <a:lstStyle/>
          <a:p>
            <a:pPr indent="0" lvl="0" marL="0" marR="0" rtl="0" algn="just">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Nunito SemiBold"/>
                <a:ea typeface="Nunito SemiBold"/>
                <a:cs typeface="Nunito SemiBold"/>
                <a:sym typeface="Nunito SemiBold"/>
              </a:rPr>
              <a:t>www.kokonetworks.com</a:t>
            </a:r>
            <a:endParaRPr/>
          </a:p>
        </p:txBody>
      </p:sp>
      <p:sp>
        <p:nvSpPr>
          <p:cNvPr id="126" name="Google Shape;126;p14"/>
          <p:cNvSpPr txBox="1"/>
          <p:nvPr/>
        </p:nvSpPr>
        <p:spPr>
          <a:xfrm>
            <a:off x="7114758" y="2749991"/>
            <a:ext cx="2352600" cy="2340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lang="en-US" sz="1200">
                <a:solidFill>
                  <a:schemeClr val="dk1"/>
                </a:solidFill>
                <a:latin typeface="Nunito SemiBold"/>
                <a:ea typeface="Nunito SemiBold"/>
                <a:cs typeface="Nunito SemiBold"/>
                <a:sym typeface="Nunito SemiBold"/>
              </a:rPr>
              <a:t>enquiries</a:t>
            </a:r>
            <a:r>
              <a:rPr b="0" lang="en-US" sz="1200">
                <a:solidFill>
                  <a:schemeClr val="dk1"/>
                </a:solidFill>
                <a:latin typeface="Nunito SemiBold"/>
                <a:ea typeface="Nunito SemiBold"/>
                <a:cs typeface="Nunito SemiBold"/>
                <a:sym typeface="Nunito SemiBold"/>
              </a:rPr>
              <a:t>@kokonetworks.com</a:t>
            </a:r>
            <a:endParaRPr b="0" sz="1200">
              <a:solidFill>
                <a:schemeClr val="dk1"/>
              </a:solidFill>
              <a:latin typeface="Nunito SemiBold"/>
              <a:ea typeface="Nunito SemiBold"/>
              <a:cs typeface="Nunito SemiBold"/>
              <a:sym typeface="Nunito SemiBo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ack page (with disclaimer) 1">
  <p:cSld name="1_Back page (with disclaimer)_1">
    <p:spTree>
      <p:nvGrpSpPr>
        <p:cNvPr id="127" name="Shape 127"/>
        <p:cNvGrpSpPr/>
        <p:nvPr/>
      </p:nvGrpSpPr>
      <p:grpSpPr>
        <a:xfrm>
          <a:off x="0" y="0"/>
          <a:ext cx="0" cy="0"/>
          <a:chOff x="0" y="0"/>
          <a:chExt cx="0" cy="0"/>
        </a:xfrm>
      </p:grpSpPr>
      <p:pic>
        <p:nvPicPr>
          <p:cNvPr descr="Image" id="128" name="Google Shape;128;p15"/>
          <p:cNvPicPr preferRelativeResize="0"/>
          <p:nvPr/>
        </p:nvPicPr>
        <p:blipFill rotWithShape="1">
          <a:blip r:embed="rId2">
            <a:alphaModFix/>
          </a:blip>
          <a:srcRect b="26814" l="0" r="0" t="26809"/>
          <a:stretch/>
        </p:blipFill>
        <p:spPr>
          <a:xfrm>
            <a:off x="0" y="0"/>
            <a:ext cx="12192001" cy="6858000"/>
          </a:xfrm>
          <a:prstGeom prst="rect">
            <a:avLst/>
          </a:prstGeom>
          <a:noFill/>
          <a:ln>
            <a:noFill/>
          </a:ln>
        </p:spPr>
      </p:pic>
      <p:pic>
        <p:nvPicPr>
          <p:cNvPr descr="Image" id="129" name="Google Shape;129;p15"/>
          <p:cNvPicPr preferRelativeResize="0"/>
          <p:nvPr/>
        </p:nvPicPr>
        <p:blipFill rotWithShape="1">
          <a:blip r:embed="rId3">
            <a:alphaModFix/>
          </a:blip>
          <a:srcRect b="0" l="0" r="0" t="0"/>
          <a:stretch/>
        </p:blipFill>
        <p:spPr>
          <a:xfrm>
            <a:off x="-14126" y="-12701"/>
            <a:ext cx="8079435" cy="6870701"/>
          </a:xfrm>
          <a:prstGeom prst="rect">
            <a:avLst/>
          </a:prstGeom>
          <a:noFill/>
          <a:ln>
            <a:noFill/>
          </a:ln>
        </p:spPr>
      </p:pic>
      <p:cxnSp>
        <p:nvCxnSpPr>
          <p:cNvPr id="130" name="Google Shape;130;p15"/>
          <p:cNvCxnSpPr/>
          <p:nvPr/>
        </p:nvCxnSpPr>
        <p:spPr>
          <a:xfrm>
            <a:off x="6877482" y="3079750"/>
            <a:ext cx="4891200" cy="0"/>
          </a:xfrm>
          <a:prstGeom prst="straightConnector1">
            <a:avLst/>
          </a:prstGeom>
          <a:noFill/>
          <a:ln cap="flat" cmpd="sng" w="12700">
            <a:solidFill>
              <a:srgbClr val="000000"/>
            </a:solidFill>
            <a:prstDash val="solid"/>
            <a:miter lim="400000"/>
            <a:headEnd len="sm" w="sm" type="none"/>
            <a:tailEnd len="sm" w="sm" type="none"/>
          </a:ln>
        </p:spPr>
      </p:cxnSp>
      <p:pic>
        <p:nvPicPr>
          <p:cNvPr descr="Image" id="131" name="Google Shape;131;p15"/>
          <p:cNvPicPr preferRelativeResize="0"/>
          <p:nvPr/>
        </p:nvPicPr>
        <p:blipFill rotWithShape="1">
          <a:blip r:embed="rId4">
            <a:alphaModFix/>
          </a:blip>
          <a:srcRect b="0" l="0" r="0" t="0"/>
          <a:stretch/>
        </p:blipFill>
        <p:spPr>
          <a:xfrm>
            <a:off x="6877482" y="2771204"/>
            <a:ext cx="216002" cy="205324"/>
          </a:xfrm>
          <a:prstGeom prst="rect">
            <a:avLst/>
          </a:prstGeom>
          <a:noFill/>
          <a:ln>
            <a:noFill/>
          </a:ln>
        </p:spPr>
      </p:pic>
      <p:pic>
        <p:nvPicPr>
          <p:cNvPr descr="Image" id="132" name="Google Shape;132;p15"/>
          <p:cNvPicPr preferRelativeResize="0"/>
          <p:nvPr/>
        </p:nvPicPr>
        <p:blipFill rotWithShape="1">
          <a:blip r:embed="rId5">
            <a:alphaModFix/>
          </a:blip>
          <a:srcRect b="0" l="0" r="0" t="0"/>
          <a:stretch/>
        </p:blipFill>
        <p:spPr>
          <a:xfrm>
            <a:off x="9488624" y="2756880"/>
            <a:ext cx="155110" cy="233972"/>
          </a:xfrm>
          <a:prstGeom prst="rect">
            <a:avLst/>
          </a:prstGeom>
          <a:noFill/>
          <a:ln>
            <a:noFill/>
          </a:ln>
        </p:spPr>
      </p:pic>
      <p:sp>
        <p:nvSpPr>
          <p:cNvPr id="133" name="Google Shape;133;p15"/>
          <p:cNvSpPr txBox="1"/>
          <p:nvPr/>
        </p:nvSpPr>
        <p:spPr>
          <a:xfrm>
            <a:off x="9714112" y="2749992"/>
            <a:ext cx="1994100" cy="234000"/>
          </a:xfrm>
          <a:prstGeom prst="rect">
            <a:avLst/>
          </a:prstGeom>
          <a:noFill/>
          <a:ln>
            <a:noFill/>
          </a:ln>
        </p:spPr>
        <p:txBody>
          <a:bodyPr anchorCtr="0" anchor="ctr" bIns="0" lIns="0" spcFirstLastPara="1" rIns="0" wrap="square" tIns="0">
            <a:noAutofit/>
          </a:bodyPr>
          <a:lstStyle/>
          <a:p>
            <a:pPr indent="0" lvl="0" marL="0" marR="0" rtl="0" algn="just">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Nunito SemiBold"/>
                <a:ea typeface="Nunito SemiBold"/>
                <a:cs typeface="Nunito SemiBold"/>
                <a:sym typeface="Nunito SemiBold"/>
              </a:rPr>
              <a:t>www.kokonetworks.com</a:t>
            </a:r>
            <a:endParaRPr/>
          </a:p>
        </p:txBody>
      </p:sp>
      <p:sp>
        <p:nvSpPr>
          <p:cNvPr id="134" name="Google Shape;134;p15"/>
          <p:cNvSpPr txBox="1"/>
          <p:nvPr/>
        </p:nvSpPr>
        <p:spPr>
          <a:xfrm>
            <a:off x="7114758" y="2749991"/>
            <a:ext cx="2352600" cy="2340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lang="en-US" sz="1200">
                <a:solidFill>
                  <a:schemeClr val="dk1"/>
                </a:solidFill>
                <a:latin typeface="Nunito SemiBold"/>
                <a:ea typeface="Nunito SemiBold"/>
                <a:cs typeface="Nunito SemiBold"/>
                <a:sym typeface="Nunito SemiBold"/>
              </a:rPr>
              <a:t>enquiries</a:t>
            </a:r>
            <a:r>
              <a:rPr b="0" lang="en-US" sz="1200">
                <a:solidFill>
                  <a:schemeClr val="dk1"/>
                </a:solidFill>
                <a:latin typeface="Nunito SemiBold"/>
                <a:ea typeface="Nunito SemiBold"/>
                <a:cs typeface="Nunito SemiBold"/>
                <a:sym typeface="Nunito SemiBold"/>
              </a:rPr>
              <a:t>@kokonetworks.com</a:t>
            </a:r>
            <a:endParaRPr b="0" sz="1200">
              <a:solidFill>
                <a:schemeClr val="dk1"/>
              </a:solidFill>
              <a:latin typeface="Nunito SemiBold"/>
              <a:ea typeface="Nunito SemiBold"/>
              <a:cs typeface="Nunito SemiBold"/>
              <a:sym typeface="Nunito SemiBold"/>
            </a:endParaRPr>
          </a:p>
        </p:txBody>
      </p:sp>
      <p:sp>
        <p:nvSpPr>
          <p:cNvPr id="135" name="Google Shape;135;p15"/>
          <p:cNvSpPr txBox="1"/>
          <p:nvPr>
            <p:ph idx="1" type="subTitle"/>
          </p:nvPr>
        </p:nvSpPr>
        <p:spPr>
          <a:xfrm>
            <a:off x="6856431" y="3301455"/>
            <a:ext cx="4891200" cy="4767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1000"/>
              </a:spcBef>
              <a:spcAft>
                <a:spcPts val="0"/>
              </a:spcAft>
              <a:buClr>
                <a:schemeClr val="dk1"/>
              </a:buClr>
              <a:buSzPts val="2400"/>
              <a:buNone/>
              <a:defRPr sz="2400">
                <a:solidFill>
                  <a:schemeClr val="dk1"/>
                </a:solidFill>
                <a:latin typeface="Nunito SemiBold"/>
                <a:ea typeface="Nunito SemiBold"/>
                <a:cs typeface="Nunito SemiBold"/>
                <a:sym typeface="Nunito SemiBold"/>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136" name="Google Shape;136;p15"/>
          <p:cNvSpPr txBox="1"/>
          <p:nvPr/>
        </p:nvSpPr>
        <p:spPr>
          <a:xfrm>
            <a:off x="6877481" y="1463950"/>
            <a:ext cx="4891200" cy="9684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lang="en-US" sz="3200">
                <a:solidFill>
                  <a:schemeClr val="dk1"/>
                </a:solidFill>
                <a:latin typeface="Nunito SemiBold"/>
                <a:ea typeface="Nunito SemiBold"/>
                <a:cs typeface="Nunito SemiBold"/>
                <a:sym typeface="Nunito SemiBold"/>
              </a:rPr>
              <a:t>For more information, contact:</a:t>
            </a:r>
            <a:endParaRPr b="0" sz="3200">
              <a:solidFill>
                <a:schemeClr val="dk1"/>
              </a:solidFill>
              <a:latin typeface="Nunito SemiBold"/>
              <a:ea typeface="Nunito SemiBold"/>
              <a:cs typeface="Nunito SemiBold"/>
              <a:sym typeface="Nunito SemiBold"/>
            </a:endParaRPr>
          </a:p>
        </p:txBody>
      </p:sp>
      <p:sp>
        <p:nvSpPr>
          <p:cNvPr id="137" name="Google Shape;137;p15"/>
          <p:cNvSpPr txBox="1"/>
          <p:nvPr/>
        </p:nvSpPr>
        <p:spPr>
          <a:xfrm>
            <a:off x="8176500" y="6592050"/>
            <a:ext cx="40155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000">
                <a:solidFill>
                  <a:schemeClr val="dk1"/>
                </a:solidFill>
                <a:latin typeface="Nunito"/>
                <a:ea typeface="Nunito"/>
                <a:cs typeface="Nunito"/>
                <a:sym typeface="Nunito"/>
              </a:rPr>
              <a:t>© 2021 KOKO Networks Limited – Proprietary &amp; Confidential </a:t>
            </a:r>
            <a:endParaRPr b="1"/>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ack page (with disclaimer) 1 1">
  <p:cSld name="1_Back page (with disclaimer)_1_1">
    <p:spTree>
      <p:nvGrpSpPr>
        <p:cNvPr id="138" name="Shape 138"/>
        <p:cNvGrpSpPr/>
        <p:nvPr/>
      </p:nvGrpSpPr>
      <p:grpSpPr>
        <a:xfrm>
          <a:off x="0" y="0"/>
          <a:ext cx="0" cy="0"/>
          <a:chOff x="0" y="0"/>
          <a:chExt cx="0" cy="0"/>
        </a:xfrm>
      </p:grpSpPr>
      <p:pic>
        <p:nvPicPr>
          <p:cNvPr descr="Image" id="139" name="Google Shape;139;p16"/>
          <p:cNvPicPr preferRelativeResize="0"/>
          <p:nvPr/>
        </p:nvPicPr>
        <p:blipFill rotWithShape="1">
          <a:blip r:embed="rId2">
            <a:alphaModFix/>
          </a:blip>
          <a:srcRect b="26814" l="0" r="0" t="26809"/>
          <a:stretch/>
        </p:blipFill>
        <p:spPr>
          <a:xfrm>
            <a:off x="0" y="0"/>
            <a:ext cx="12192001" cy="6858000"/>
          </a:xfrm>
          <a:prstGeom prst="rect">
            <a:avLst/>
          </a:prstGeom>
          <a:noFill/>
          <a:ln>
            <a:noFill/>
          </a:ln>
        </p:spPr>
      </p:pic>
      <p:pic>
        <p:nvPicPr>
          <p:cNvPr descr="Image" id="140" name="Google Shape;140;p16"/>
          <p:cNvPicPr preferRelativeResize="0"/>
          <p:nvPr/>
        </p:nvPicPr>
        <p:blipFill rotWithShape="1">
          <a:blip r:embed="rId3">
            <a:alphaModFix/>
          </a:blip>
          <a:srcRect b="0" l="0" r="0" t="0"/>
          <a:stretch/>
        </p:blipFill>
        <p:spPr>
          <a:xfrm>
            <a:off x="-14126" y="-12701"/>
            <a:ext cx="8079435" cy="6870701"/>
          </a:xfrm>
          <a:prstGeom prst="rect">
            <a:avLst/>
          </a:prstGeom>
          <a:noFill/>
          <a:ln>
            <a:noFill/>
          </a:ln>
        </p:spPr>
      </p:pic>
      <p:sp>
        <p:nvSpPr>
          <p:cNvPr id="141" name="Google Shape;141;p16"/>
          <p:cNvSpPr txBox="1"/>
          <p:nvPr>
            <p:ph idx="1" type="subTitle"/>
          </p:nvPr>
        </p:nvSpPr>
        <p:spPr>
          <a:xfrm>
            <a:off x="6856431" y="2486555"/>
            <a:ext cx="4891200" cy="4767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1000"/>
              </a:spcBef>
              <a:spcAft>
                <a:spcPts val="0"/>
              </a:spcAft>
              <a:buClr>
                <a:schemeClr val="dk1"/>
              </a:buClr>
              <a:buSzPts val="2400"/>
              <a:buNone/>
              <a:defRPr sz="2400">
                <a:solidFill>
                  <a:schemeClr val="dk1"/>
                </a:solidFill>
                <a:latin typeface="Nunito SemiBold"/>
                <a:ea typeface="Nunito SemiBold"/>
                <a:cs typeface="Nunito SemiBold"/>
                <a:sym typeface="Nunito SemiBold"/>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142" name="Google Shape;142;p16"/>
          <p:cNvSpPr txBox="1"/>
          <p:nvPr/>
        </p:nvSpPr>
        <p:spPr>
          <a:xfrm>
            <a:off x="6877481" y="1463950"/>
            <a:ext cx="4891200" cy="9684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lang="en-US" sz="3200">
                <a:solidFill>
                  <a:schemeClr val="dk1"/>
                </a:solidFill>
                <a:latin typeface="Nunito SemiBold"/>
                <a:ea typeface="Nunito SemiBold"/>
                <a:cs typeface="Nunito SemiBold"/>
                <a:sym typeface="Nunito SemiBold"/>
              </a:rPr>
              <a:t>For more information, contact:</a:t>
            </a:r>
            <a:endParaRPr b="0" sz="3200">
              <a:solidFill>
                <a:schemeClr val="dk1"/>
              </a:solidFill>
              <a:latin typeface="Nunito SemiBold"/>
              <a:ea typeface="Nunito SemiBold"/>
              <a:cs typeface="Nunito SemiBold"/>
              <a:sym typeface="Nunito SemiBold"/>
            </a:endParaRPr>
          </a:p>
        </p:txBody>
      </p:sp>
      <p:sp>
        <p:nvSpPr>
          <p:cNvPr id="143" name="Google Shape;143;p16"/>
          <p:cNvSpPr txBox="1"/>
          <p:nvPr/>
        </p:nvSpPr>
        <p:spPr>
          <a:xfrm>
            <a:off x="8176500" y="6592050"/>
            <a:ext cx="40155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000">
                <a:solidFill>
                  <a:schemeClr val="dk1"/>
                </a:solidFill>
                <a:latin typeface="Nunito"/>
                <a:ea typeface="Nunito"/>
                <a:cs typeface="Nunito"/>
                <a:sym typeface="Nunito"/>
              </a:rPr>
              <a:t>© 2021 KOKO Networks Limited – Proprietary &amp; Confidential </a:t>
            </a:r>
            <a:endParaRPr b="1"/>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able of Contents">
  <p:cSld name="2_Table of Contents">
    <p:spTree>
      <p:nvGrpSpPr>
        <p:cNvPr id="144" name="Shape 144"/>
        <p:cNvGrpSpPr/>
        <p:nvPr/>
      </p:nvGrpSpPr>
      <p:grpSpPr>
        <a:xfrm>
          <a:off x="0" y="0"/>
          <a:ext cx="0" cy="0"/>
          <a:chOff x="0" y="0"/>
          <a:chExt cx="0" cy="0"/>
        </a:xfrm>
      </p:grpSpPr>
      <p:pic>
        <p:nvPicPr>
          <p:cNvPr id="145" name="Google Shape;145;p17"/>
          <p:cNvPicPr preferRelativeResize="0"/>
          <p:nvPr/>
        </p:nvPicPr>
        <p:blipFill rotWithShape="1">
          <a:blip r:embed="rId2">
            <a:alphaModFix/>
          </a:blip>
          <a:srcRect b="0" l="0" r="0" t="0"/>
          <a:stretch/>
        </p:blipFill>
        <p:spPr>
          <a:xfrm>
            <a:off x="1" y="0"/>
            <a:ext cx="12197953" cy="6857999"/>
          </a:xfrm>
          <a:prstGeom prst="rect">
            <a:avLst/>
          </a:prstGeom>
          <a:noFill/>
          <a:ln>
            <a:noFill/>
          </a:ln>
        </p:spPr>
      </p:pic>
      <p:pic>
        <p:nvPicPr>
          <p:cNvPr descr="Image" id="146" name="Google Shape;146;p17"/>
          <p:cNvPicPr preferRelativeResize="0"/>
          <p:nvPr/>
        </p:nvPicPr>
        <p:blipFill rotWithShape="1">
          <a:blip r:embed="rId3">
            <a:alphaModFix/>
          </a:blip>
          <a:srcRect b="0" l="0" r="0" t="0"/>
          <a:stretch/>
        </p:blipFill>
        <p:spPr>
          <a:xfrm>
            <a:off x="469899" y="282641"/>
            <a:ext cx="1901249" cy="2465463"/>
          </a:xfrm>
          <a:prstGeom prst="rect">
            <a:avLst/>
          </a:prstGeom>
          <a:noFill/>
          <a:ln>
            <a:noFill/>
          </a:ln>
        </p:spPr>
      </p:pic>
      <p:cxnSp>
        <p:nvCxnSpPr>
          <p:cNvPr id="147" name="Google Shape;147;p17"/>
          <p:cNvCxnSpPr/>
          <p:nvPr/>
        </p:nvCxnSpPr>
        <p:spPr>
          <a:xfrm>
            <a:off x="6844319" y="2748104"/>
            <a:ext cx="4877782" cy="0"/>
          </a:xfrm>
          <a:prstGeom prst="straightConnector1">
            <a:avLst/>
          </a:prstGeom>
          <a:noFill/>
          <a:ln cap="flat" cmpd="sng" w="12700">
            <a:solidFill>
              <a:srgbClr val="000000"/>
            </a:solidFill>
            <a:prstDash val="solid"/>
            <a:miter lim="400000"/>
            <a:headEnd len="sm" w="sm" type="none"/>
            <a:tailEnd len="sm" w="sm" type="none"/>
          </a:ln>
        </p:spPr>
      </p:cxnSp>
      <p:cxnSp>
        <p:nvCxnSpPr>
          <p:cNvPr id="148" name="Google Shape;148;p17"/>
          <p:cNvCxnSpPr/>
          <p:nvPr/>
        </p:nvCxnSpPr>
        <p:spPr>
          <a:xfrm>
            <a:off x="5550882" y="2748104"/>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149" name="Google Shape;149;p17"/>
          <p:cNvSpPr txBox="1"/>
          <p:nvPr>
            <p:ph idx="1" type="subTitle"/>
          </p:nvPr>
        </p:nvSpPr>
        <p:spPr>
          <a:xfrm>
            <a:off x="7286625" y="3069507"/>
            <a:ext cx="4435475" cy="3467091"/>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Font typeface="Arial"/>
              <a:buChar char="•"/>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50" name="Google Shape;150;p17"/>
          <p:cNvSpPr txBox="1"/>
          <p:nvPr/>
        </p:nvSpPr>
        <p:spPr>
          <a:xfrm>
            <a:off x="-1" y="6590422"/>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lang="en-US" sz="1000">
                <a:solidFill>
                  <a:schemeClr val="lt1"/>
                </a:solidFill>
                <a:latin typeface="Nunito"/>
                <a:ea typeface="Nunito"/>
                <a:cs typeface="Nunito"/>
                <a:sym typeface="Nunito"/>
              </a:rPr>
              <a:t>© 20</a:t>
            </a:r>
            <a:r>
              <a:rPr lang="en-US" sz="1000">
                <a:solidFill>
                  <a:schemeClr val="lt1"/>
                </a:solidFill>
                <a:latin typeface="Nunito"/>
                <a:ea typeface="Nunito"/>
                <a:cs typeface="Nunito"/>
                <a:sym typeface="Nunito"/>
              </a:rPr>
              <a:t>21</a:t>
            </a:r>
            <a:r>
              <a:rPr b="0" lang="en-US" sz="1000">
                <a:solidFill>
                  <a:schemeClr val="lt1"/>
                </a:solidFill>
                <a:latin typeface="Nunito"/>
                <a:ea typeface="Nunito"/>
                <a:cs typeface="Nunito"/>
                <a:sym typeface="Nunito"/>
              </a:rPr>
              <a:t> KOKO Networks Limited – Proprietary &amp; Confidential </a:t>
            </a:r>
            <a:endParaRPr/>
          </a:p>
        </p:txBody>
      </p:sp>
      <p:sp>
        <p:nvSpPr>
          <p:cNvPr id="151" name="Google Shape;151;p17"/>
          <p:cNvSpPr txBox="1"/>
          <p:nvPr/>
        </p:nvSpPr>
        <p:spPr>
          <a:xfrm>
            <a:off x="6994525" y="2121678"/>
            <a:ext cx="4435475" cy="68661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lang="en-US" sz="3600">
                <a:solidFill>
                  <a:schemeClr val="dk1"/>
                </a:solidFill>
                <a:latin typeface="Nunito SemiBold"/>
                <a:ea typeface="Nunito SemiBold"/>
                <a:cs typeface="Nunito SemiBold"/>
                <a:sym typeface="Nunito SemiBold"/>
              </a:rPr>
              <a:t>Table of Contents</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p:cSld name="Blank slide">
    <p:spTree>
      <p:nvGrpSpPr>
        <p:cNvPr id="152" name="Shape 152"/>
        <p:cNvGrpSpPr/>
        <p:nvPr/>
      </p:nvGrpSpPr>
      <p:grpSpPr>
        <a:xfrm>
          <a:off x="0" y="0"/>
          <a:ext cx="0" cy="0"/>
          <a:chOff x="0" y="0"/>
          <a:chExt cx="0" cy="0"/>
        </a:xfrm>
      </p:grpSpPr>
      <p:pic>
        <p:nvPicPr>
          <p:cNvPr descr="Image" id="153" name="Google Shape;153;p18"/>
          <p:cNvPicPr preferRelativeResize="0"/>
          <p:nvPr/>
        </p:nvPicPr>
        <p:blipFill rotWithShape="1">
          <a:blip r:embed="rId2">
            <a:alphaModFix/>
          </a:blip>
          <a:srcRect b="0" l="0" r="0" t="0"/>
          <a:stretch/>
        </p:blipFill>
        <p:spPr>
          <a:xfrm>
            <a:off x="-1" y="1"/>
            <a:ext cx="1200151" cy="942974"/>
          </a:xfrm>
          <a:prstGeom prst="rect">
            <a:avLst/>
          </a:prstGeom>
          <a:noFill/>
          <a:ln>
            <a:noFill/>
          </a:ln>
        </p:spPr>
      </p:pic>
      <p:pic>
        <p:nvPicPr>
          <p:cNvPr descr="Image" id="154" name="Google Shape;154;p18"/>
          <p:cNvPicPr preferRelativeResize="0"/>
          <p:nvPr/>
        </p:nvPicPr>
        <p:blipFill rotWithShape="1">
          <a:blip r:embed="rId3">
            <a:alphaModFix/>
          </a:blip>
          <a:srcRect b="0" l="0" r="0" t="0"/>
          <a:stretch/>
        </p:blipFill>
        <p:spPr>
          <a:xfrm>
            <a:off x="155129" y="151881"/>
            <a:ext cx="426818" cy="553480"/>
          </a:xfrm>
          <a:prstGeom prst="rect">
            <a:avLst/>
          </a:prstGeom>
          <a:noFill/>
          <a:ln>
            <a:noFill/>
          </a:ln>
        </p:spPr>
      </p:pic>
      <p:cxnSp>
        <p:nvCxnSpPr>
          <p:cNvPr id="155" name="Google Shape;155;p18"/>
          <p:cNvCxnSpPr/>
          <p:nvPr/>
        </p:nvCxnSpPr>
        <p:spPr>
          <a:xfrm>
            <a:off x="0" y="937662"/>
            <a:ext cx="12200312" cy="0"/>
          </a:xfrm>
          <a:prstGeom prst="straightConnector1">
            <a:avLst/>
          </a:prstGeom>
          <a:noFill/>
          <a:ln cap="flat" cmpd="sng" w="19050">
            <a:solidFill>
              <a:srgbClr val="65D9F8"/>
            </a:solidFill>
            <a:prstDash val="solid"/>
            <a:miter lim="400000"/>
            <a:headEnd len="sm" w="sm" type="none"/>
            <a:tailEnd len="sm" w="sm" type="none"/>
          </a:ln>
        </p:spPr>
      </p:cxnSp>
      <p:sp>
        <p:nvSpPr>
          <p:cNvPr id="156" name="Google Shape;156;p18"/>
          <p:cNvSpPr txBox="1"/>
          <p:nvPr>
            <p:ph type="title"/>
          </p:nvPr>
        </p:nvSpPr>
        <p:spPr>
          <a:xfrm>
            <a:off x="1200150" y="91443"/>
            <a:ext cx="10533126" cy="783828"/>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2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pic>
        <p:nvPicPr>
          <p:cNvPr descr="Image" id="157" name="Google Shape;157;p18"/>
          <p:cNvPicPr preferRelativeResize="0"/>
          <p:nvPr/>
        </p:nvPicPr>
        <p:blipFill rotWithShape="1">
          <a:blip r:embed="rId2">
            <a:alphaModFix/>
          </a:blip>
          <a:srcRect b="0" l="0" r="0" t="0"/>
          <a:stretch/>
        </p:blipFill>
        <p:spPr>
          <a:xfrm rot="10800000">
            <a:off x="11526723" y="6400800"/>
            <a:ext cx="673588" cy="457200"/>
          </a:xfrm>
          <a:prstGeom prst="rect">
            <a:avLst/>
          </a:prstGeom>
          <a:noFill/>
          <a:ln>
            <a:noFill/>
          </a:ln>
        </p:spPr>
      </p:pic>
      <p:sp>
        <p:nvSpPr>
          <p:cNvPr id="158" name="Google Shape;158;p18"/>
          <p:cNvSpPr txBox="1"/>
          <p:nvPr/>
        </p:nvSpPr>
        <p:spPr>
          <a:xfrm>
            <a:off x="-1" y="6603588"/>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lang="en-US" sz="1000">
                <a:solidFill>
                  <a:schemeClr val="dk1"/>
                </a:solidFill>
                <a:latin typeface="Nunito"/>
                <a:ea typeface="Nunito"/>
                <a:cs typeface="Nunito"/>
                <a:sym typeface="Nunito"/>
              </a:rPr>
              <a:t>© 20</a:t>
            </a:r>
            <a:r>
              <a:rPr lang="en-US" sz="1000">
                <a:solidFill>
                  <a:schemeClr val="dk1"/>
                </a:solidFill>
                <a:latin typeface="Nunito"/>
                <a:ea typeface="Nunito"/>
                <a:cs typeface="Nunito"/>
                <a:sym typeface="Nunito"/>
              </a:rPr>
              <a:t>21 </a:t>
            </a:r>
            <a:r>
              <a:rPr b="0" lang="en-US" sz="1000">
                <a:solidFill>
                  <a:schemeClr val="dk1"/>
                </a:solidFill>
                <a:latin typeface="Nunito"/>
                <a:ea typeface="Nunito"/>
                <a:cs typeface="Nunito"/>
                <a:sym typeface="Nunito"/>
              </a:rPr>
              <a:t>KOKO Networks Limited – Proprietary &amp; Confidential </a:t>
            </a:r>
            <a:endParaRPr/>
          </a:p>
        </p:txBody>
      </p:sp>
      <p:cxnSp>
        <p:nvCxnSpPr>
          <p:cNvPr id="159" name="Google Shape;159;p18"/>
          <p:cNvCxnSpPr/>
          <p:nvPr/>
        </p:nvCxnSpPr>
        <p:spPr>
          <a:xfrm>
            <a:off x="-1" y="6387223"/>
            <a:ext cx="12198096" cy="13577"/>
          </a:xfrm>
          <a:prstGeom prst="straightConnector1">
            <a:avLst/>
          </a:prstGeom>
          <a:noFill/>
          <a:ln cap="flat" cmpd="sng" w="12700">
            <a:solidFill>
              <a:srgbClr val="000000"/>
            </a:solidFill>
            <a:prstDash val="solid"/>
            <a:miter lim="400000"/>
            <a:headEnd len="sm" w="sm" type="none"/>
            <a:tailEnd len="sm" w="sm" type="none"/>
          </a:ln>
        </p:spPr>
      </p:cxnSp>
      <p:sp>
        <p:nvSpPr>
          <p:cNvPr id="160" name="Google Shape;160;p18"/>
          <p:cNvSpPr txBox="1"/>
          <p:nvPr>
            <p:ph idx="12" type="sldNum"/>
          </p:nvPr>
        </p:nvSpPr>
        <p:spPr>
          <a:xfrm>
            <a:off x="11733276" y="6414377"/>
            <a:ext cx="458723" cy="443623"/>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1pPr>
            <a:lvl2pPr indent="0" lvl="1"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2pPr>
            <a:lvl3pPr indent="0" lvl="2"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3pPr>
            <a:lvl4pPr indent="0" lvl="3"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4pPr>
            <a:lvl5pPr indent="0" lvl="4"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5pPr>
            <a:lvl6pPr indent="0" lvl="5"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6pPr>
            <a:lvl7pPr indent="0" lvl="6"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7pPr>
            <a:lvl8pPr indent="0" lvl="7"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8pPr>
            <a:lvl9pPr indent="0" lvl="8"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able of Contents">
  <p:cSld name="1_Table of Contents">
    <p:spTree>
      <p:nvGrpSpPr>
        <p:cNvPr id="24" name="Shape 24"/>
        <p:cNvGrpSpPr/>
        <p:nvPr/>
      </p:nvGrpSpPr>
      <p:grpSpPr>
        <a:xfrm>
          <a:off x="0" y="0"/>
          <a:ext cx="0" cy="0"/>
          <a:chOff x="0" y="0"/>
          <a:chExt cx="0" cy="0"/>
        </a:xfrm>
      </p:grpSpPr>
      <p:pic>
        <p:nvPicPr>
          <p:cNvPr id="25" name="Google Shape;25;p3"/>
          <p:cNvPicPr preferRelativeResize="0"/>
          <p:nvPr/>
        </p:nvPicPr>
        <p:blipFill rotWithShape="1">
          <a:blip r:embed="rId2">
            <a:alphaModFix/>
          </a:blip>
          <a:srcRect b="0" l="0" r="0" t="0"/>
          <a:stretch/>
        </p:blipFill>
        <p:spPr>
          <a:xfrm>
            <a:off x="1" y="0"/>
            <a:ext cx="12197953" cy="6858000"/>
          </a:xfrm>
          <a:prstGeom prst="rect">
            <a:avLst/>
          </a:prstGeom>
          <a:noFill/>
          <a:ln>
            <a:noFill/>
          </a:ln>
        </p:spPr>
      </p:pic>
      <p:pic>
        <p:nvPicPr>
          <p:cNvPr descr="Image" id="26" name="Google Shape;26;p3"/>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27" name="Google Shape;27;p3"/>
          <p:cNvCxnSpPr/>
          <p:nvPr/>
        </p:nvCxnSpPr>
        <p:spPr>
          <a:xfrm>
            <a:off x="6844319" y="2748104"/>
            <a:ext cx="4877782" cy="0"/>
          </a:xfrm>
          <a:prstGeom prst="straightConnector1">
            <a:avLst/>
          </a:prstGeom>
          <a:noFill/>
          <a:ln cap="flat" cmpd="sng" w="12700">
            <a:solidFill>
              <a:srgbClr val="000000"/>
            </a:solidFill>
            <a:prstDash val="solid"/>
            <a:miter lim="400000"/>
            <a:headEnd len="sm" w="sm" type="none"/>
            <a:tailEnd len="sm" w="sm" type="none"/>
          </a:ln>
        </p:spPr>
      </p:cxnSp>
      <p:cxnSp>
        <p:nvCxnSpPr>
          <p:cNvPr id="28" name="Google Shape;28;p3"/>
          <p:cNvCxnSpPr/>
          <p:nvPr/>
        </p:nvCxnSpPr>
        <p:spPr>
          <a:xfrm>
            <a:off x="5550882" y="2748104"/>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29" name="Google Shape;29;p3"/>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a:t>
            </a:r>
            <a:r>
              <a:rPr b="1" lang="en-US" sz="1000">
                <a:solidFill>
                  <a:schemeClr val="lt1"/>
                </a:solidFill>
                <a:latin typeface="Nunito"/>
                <a:ea typeface="Nunito"/>
                <a:cs typeface="Nunito"/>
                <a:sym typeface="Nunito"/>
              </a:rPr>
              <a:t>21</a:t>
            </a:r>
            <a:r>
              <a:rPr b="1" i="0" lang="en-US" sz="1000" u="none" cap="none" strike="noStrike">
                <a:solidFill>
                  <a:schemeClr val="lt1"/>
                </a:solidFill>
                <a:latin typeface="Nunito"/>
                <a:ea typeface="Nunito"/>
                <a:cs typeface="Nunito"/>
                <a:sym typeface="Nunito"/>
              </a:rPr>
              <a:t> KOKO Networks Limited – Proprietary &amp; Confidential </a:t>
            </a:r>
            <a:endParaRPr b="1" i="0" sz="1000" u="none" cap="none" strike="noStrike">
              <a:solidFill>
                <a:schemeClr val="lt1"/>
              </a:solidFill>
              <a:latin typeface="Nunito"/>
              <a:ea typeface="Nunito"/>
              <a:cs typeface="Nunito"/>
              <a:sym typeface="Nunito"/>
            </a:endParaRPr>
          </a:p>
        </p:txBody>
      </p:sp>
      <p:sp>
        <p:nvSpPr>
          <p:cNvPr id="30" name="Google Shape;30;p3"/>
          <p:cNvSpPr txBox="1"/>
          <p:nvPr/>
        </p:nvSpPr>
        <p:spPr>
          <a:xfrm>
            <a:off x="7297538" y="2121678"/>
            <a:ext cx="4435500" cy="686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600">
                <a:solidFill>
                  <a:schemeClr val="dk1"/>
                </a:solidFill>
                <a:latin typeface="Nunito"/>
                <a:ea typeface="Nunito"/>
                <a:cs typeface="Nunito"/>
                <a:sym typeface="Nunito"/>
              </a:rPr>
              <a:t>Agenda</a:t>
            </a:r>
            <a:endParaRPr b="1">
              <a:latin typeface="Nunito"/>
              <a:ea typeface="Nunito"/>
              <a:cs typeface="Nunito"/>
              <a:sym typeface="Nunito"/>
            </a:endParaRPr>
          </a:p>
        </p:txBody>
      </p:sp>
      <p:sp>
        <p:nvSpPr>
          <p:cNvPr id="31" name="Google Shape;31;p3"/>
          <p:cNvSpPr txBox="1"/>
          <p:nvPr>
            <p:ph idx="1" type="subTitle"/>
          </p:nvPr>
        </p:nvSpPr>
        <p:spPr>
          <a:xfrm>
            <a:off x="7297525" y="2862025"/>
            <a:ext cx="4435500" cy="3561900"/>
          </a:xfrm>
          <a:prstGeom prst="rect">
            <a:avLst/>
          </a:prstGeom>
        </p:spPr>
        <p:txBody>
          <a:bodyPr anchorCtr="0" anchor="t" bIns="45700" lIns="91425" spcFirstLastPara="1" rIns="91425" wrap="square" tIns="45700">
            <a:noAutofit/>
          </a:bodyPr>
          <a:lstStyle>
            <a:lvl1pPr lvl="0">
              <a:spcBef>
                <a:spcPts val="1000"/>
              </a:spcBef>
              <a:spcAft>
                <a:spcPts val="0"/>
              </a:spcAft>
              <a:buNone/>
              <a:defRPr/>
            </a:lvl1pPr>
            <a:lvl2pPr lvl="1">
              <a:spcBef>
                <a:spcPts val="1000"/>
              </a:spcBef>
              <a:spcAft>
                <a:spcPts val="0"/>
              </a:spcAft>
              <a:buNone/>
              <a:defRPr/>
            </a:lvl2pPr>
            <a:lvl3pPr lvl="2">
              <a:spcBef>
                <a:spcPts val="1000"/>
              </a:spcBef>
              <a:spcAft>
                <a:spcPts val="0"/>
              </a:spcAft>
              <a:buNone/>
              <a:defRPr/>
            </a:lvl3pPr>
            <a:lvl4pPr lvl="3">
              <a:spcBef>
                <a:spcPts val="1000"/>
              </a:spcBef>
              <a:spcAft>
                <a:spcPts val="0"/>
              </a:spcAft>
              <a:buNone/>
              <a:defRPr/>
            </a:lvl4pPr>
            <a:lvl5pPr lvl="4">
              <a:spcBef>
                <a:spcPts val="1000"/>
              </a:spcBef>
              <a:spcAft>
                <a:spcPts val="0"/>
              </a:spcAft>
              <a:buNone/>
              <a:defRPr/>
            </a:lvl5pPr>
            <a:lvl6pPr lvl="5">
              <a:spcBef>
                <a:spcPts val="1000"/>
              </a:spcBef>
              <a:spcAft>
                <a:spcPts val="0"/>
              </a:spcAft>
              <a:buNone/>
              <a:defRPr/>
            </a:lvl6pPr>
            <a:lvl7pPr lvl="6">
              <a:spcBef>
                <a:spcPts val="1000"/>
              </a:spcBef>
              <a:spcAft>
                <a:spcPts val="0"/>
              </a:spcAft>
              <a:buNone/>
              <a:defRPr/>
            </a:lvl7pPr>
            <a:lvl8pPr lvl="7">
              <a:spcBef>
                <a:spcPts val="1000"/>
              </a:spcBef>
              <a:spcAft>
                <a:spcPts val="0"/>
              </a:spcAft>
              <a:buNone/>
              <a:defRPr/>
            </a:lvl8pPr>
            <a:lvl9pPr lvl="8">
              <a:spcBef>
                <a:spcPts val="1000"/>
              </a:spcBef>
              <a:spcAft>
                <a:spcPts val="0"/>
              </a:spcAft>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content">
  <p:cSld name="Text content">
    <p:spTree>
      <p:nvGrpSpPr>
        <p:cNvPr id="32" name="Shape 32"/>
        <p:cNvGrpSpPr/>
        <p:nvPr/>
      </p:nvGrpSpPr>
      <p:grpSpPr>
        <a:xfrm>
          <a:off x="0" y="0"/>
          <a:ext cx="0" cy="0"/>
          <a:chOff x="0" y="0"/>
          <a:chExt cx="0" cy="0"/>
        </a:xfrm>
      </p:grpSpPr>
      <p:pic>
        <p:nvPicPr>
          <p:cNvPr descr="Image" id="33" name="Google Shape;33;p4"/>
          <p:cNvPicPr preferRelativeResize="0"/>
          <p:nvPr/>
        </p:nvPicPr>
        <p:blipFill rotWithShape="1">
          <a:blip r:embed="rId2">
            <a:alphaModFix/>
          </a:blip>
          <a:srcRect b="0" l="0" r="0" t="0"/>
          <a:stretch/>
        </p:blipFill>
        <p:spPr>
          <a:xfrm rot="10800000">
            <a:off x="11526723" y="6400800"/>
            <a:ext cx="673588" cy="457200"/>
          </a:xfrm>
          <a:prstGeom prst="rect">
            <a:avLst/>
          </a:prstGeom>
          <a:noFill/>
          <a:ln>
            <a:noFill/>
          </a:ln>
        </p:spPr>
      </p:pic>
      <p:pic>
        <p:nvPicPr>
          <p:cNvPr descr="Image" id="34" name="Google Shape;34;p4"/>
          <p:cNvPicPr preferRelativeResize="0"/>
          <p:nvPr/>
        </p:nvPicPr>
        <p:blipFill rotWithShape="1">
          <a:blip r:embed="rId3">
            <a:alphaModFix/>
          </a:blip>
          <a:srcRect b="0" l="0" r="0" t="0"/>
          <a:stretch/>
        </p:blipFill>
        <p:spPr>
          <a:xfrm>
            <a:off x="-1" y="1"/>
            <a:ext cx="1200151" cy="942974"/>
          </a:xfrm>
          <a:prstGeom prst="rect">
            <a:avLst/>
          </a:prstGeom>
          <a:noFill/>
          <a:ln>
            <a:noFill/>
          </a:ln>
        </p:spPr>
      </p:pic>
      <p:pic>
        <p:nvPicPr>
          <p:cNvPr descr="Image" id="35" name="Google Shape;35;p4"/>
          <p:cNvPicPr preferRelativeResize="0"/>
          <p:nvPr/>
        </p:nvPicPr>
        <p:blipFill rotWithShape="1">
          <a:blip r:embed="rId4">
            <a:alphaModFix/>
          </a:blip>
          <a:srcRect b="0" l="0" r="0" t="0"/>
          <a:stretch/>
        </p:blipFill>
        <p:spPr>
          <a:xfrm>
            <a:off x="155129" y="151881"/>
            <a:ext cx="426818" cy="553480"/>
          </a:xfrm>
          <a:prstGeom prst="rect">
            <a:avLst/>
          </a:prstGeom>
          <a:noFill/>
          <a:ln>
            <a:noFill/>
          </a:ln>
        </p:spPr>
      </p:pic>
      <p:cxnSp>
        <p:nvCxnSpPr>
          <p:cNvPr id="36" name="Google Shape;36;p4"/>
          <p:cNvCxnSpPr/>
          <p:nvPr/>
        </p:nvCxnSpPr>
        <p:spPr>
          <a:xfrm>
            <a:off x="0" y="937662"/>
            <a:ext cx="12200312" cy="0"/>
          </a:xfrm>
          <a:prstGeom prst="straightConnector1">
            <a:avLst/>
          </a:prstGeom>
          <a:noFill/>
          <a:ln cap="flat" cmpd="sng" w="19050">
            <a:solidFill>
              <a:srgbClr val="65D9F8"/>
            </a:solidFill>
            <a:prstDash val="solid"/>
            <a:miter lim="400000"/>
            <a:headEnd len="sm" w="sm" type="none"/>
            <a:tailEnd len="sm" w="sm" type="none"/>
          </a:ln>
        </p:spPr>
      </p:cxnSp>
      <p:sp>
        <p:nvSpPr>
          <p:cNvPr id="37" name="Google Shape;37;p4"/>
          <p:cNvSpPr txBox="1"/>
          <p:nvPr>
            <p:ph type="title"/>
          </p:nvPr>
        </p:nvSpPr>
        <p:spPr>
          <a:xfrm>
            <a:off x="1200150" y="91443"/>
            <a:ext cx="10533126" cy="783828"/>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38" name="Google Shape;38;p4"/>
          <p:cNvSpPr txBox="1"/>
          <p:nvPr/>
        </p:nvSpPr>
        <p:spPr>
          <a:xfrm>
            <a:off x="0" y="6603600"/>
            <a:ext cx="41478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dk1"/>
                </a:solidFill>
                <a:latin typeface="Nunito"/>
                <a:ea typeface="Nunito"/>
                <a:cs typeface="Nunito"/>
                <a:sym typeface="Nunito"/>
              </a:rPr>
              <a:t>© 20</a:t>
            </a:r>
            <a:r>
              <a:rPr b="1" lang="en-US" sz="1000">
                <a:solidFill>
                  <a:schemeClr val="dk1"/>
                </a:solidFill>
                <a:latin typeface="Nunito"/>
                <a:ea typeface="Nunito"/>
                <a:cs typeface="Nunito"/>
                <a:sym typeface="Nunito"/>
              </a:rPr>
              <a:t>21</a:t>
            </a:r>
            <a:r>
              <a:rPr b="1" i="0" lang="en-US" sz="1000" u="none" cap="none" strike="noStrike">
                <a:solidFill>
                  <a:schemeClr val="dk1"/>
                </a:solidFill>
                <a:latin typeface="Nunito"/>
                <a:ea typeface="Nunito"/>
                <a:cs typeface="Nunito"/>
                <a:sym typeface="Nunito"/>
              </a:rPr>
              <a:t> KOKO Networks Limited – Proprietary &amp; Confidential </a:t>
            </a:r>
            <a:endParaRPr b="1"/>
          </a:p>
        </p:txBody>
      </p:sp>
      <p:sp>
        <p:nvSpPr>
          <p:cNvPr id="39" name="Google Shape;39;p4"/>
          <p:cNvSpPr txBox="1"/>
          <p:nvPr>
            <p:ph idx="1" type="subTitle"/>
          </p:nvPr>
        </p:nvSpPr>
        <p:spPr>
          <a:xfrm>
            <a:off x="458724" y="1332470"/>
            <a:ext cx="11274552" cy="4851965"/>
          </a:xfrm>
          <a:prstGeom prst="rect">
            <a:avLst/>
          </a:prstGeom>
          <a:noFill/>
          <a:ln>
            <a:noFill/>
          </a:ln>
        </p:spPr>
        <p:txBody>
          <a:bodyPr anchorCtr="0" anchor="t" bIns="45700" lIns="91425" spcFirstLastPara="1" rIns="91425" wrap="square" tIns="45700">
            <a:noAutofit/>
          </a:bodyPr>
          <a:lstStyle>
            <a:lvl1pPr lvl="0" algn="l">
              <a:lnSpc>
                <a:spcPct val="120000"/>
              </a:lnSpc>
              <a:spcBef>
                <a:spcPts val="1000"/>
              </a:spcBef>
              <a:spcAft>
                <a:spcPts val="0"/>
              </a:spcAft>
              <a:buClr>
                <a:schemeClr val="dk1"/>
              </a:buClr>
              <a:buSzPts val="2800"/>
              <a:buNone/>
              <a:defRPr b="0" sz="28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cxnSp>
        <p:nvCxnSpPr>
          <p:cNvPr id="40" name="Google Shape;40;p4"/>
          <p:cNvCxnSpPr/>
          <p:nvPr/>
        </p:nvCxnSpPr>
        <p:spPr>
          <a:xfrm>
            <a:off x="-1" y="6387223"/>
            <a:ext cx="12198096" cy="13577"/>
          </a:xfrm>
          <a:prstGeom prst="straightConnector1">
            <a:avLst/>
          </a:prstGeom>
          <a:noFill/>
          <a:ln cap="flat" cmpd="sng" w="12700">
            <a:solidFill>
              <a:srgbClr val="000000"/>
            </a:solidFill>
            <a:prstDash val="solid"/>
            <a:miter lim="400000"/>
            <a:headEnd len="sm" w="sm" type="none"/>
            <a:tailEnd len="sm" w="sm" type="none"/>
          </a:ln>
        </p:spPr>
      </p:cxnSp>
      <p:sp>
        <p:nvSpPr>
          <p:cNvPr id="41" name="Google Shape;41;p4"/>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lvl1pPr lvl="0" algn="ctr">
              <a:buNone/>
              <a:defRPr b="1" sz="1400">
                <a:solidFill>
                  <a:srgbClr val="FFFFFF"/>
                </a:solidFill>
                <a:latin typeface="Nunito"/>
                <a:ea typeface="Nunito"/>
                <a:cs typeface="Nunito"/>
                <a:sym typeface="Nunito"/>
              </a:defRPr>
            </a:lvl1pPr>
            <a:lvl2pPr lvl="1" algn="ctr">
              <a:buNone/>
              <a:defRPr b="1" sz="1400">
                <a:solidFill>
                  <a:srgbClr val="FFFFFF"/>
                </a:solidFill>
                <a:latin typeface="Nunito"/>
                <a:ea typeface="Nunito"/>
                <a:cs typeface="Nunito"/>
                <a:sym typeface="Nunito"/>
              </a:defRPr>
            </a:lvl2pPr>
            <a:lvl3pPr lvl="2" algn="ctr">
              <a:buNone/>
              <a:defRPr b="1" sz="1400">
                <a:solidFill>
                  <a:srgbClr val="FFFFFF"/>
                </a:solidFill>
                <a:latin typeface="Nunito"/>
                <a:ea typeface="Nunito"/>
                <a:cs typeface="Nunito"/>
                <a:sym typeface="Nunito"/>
              </a:defRPr>
            </a:lvl3pPr>
            <a:lvl4pPr lvl="3" algn="ctr">
              <a:buNone/>
              <a:defRPr b="1" sz="1400">
                <a:solidFill>
                  <a:srgbClr val="FFFFFF"/>
                </a:solidFill>
                <a:latin typeface="Nunito"/>
                <a:ea typeface="Nunito"/>
                <a:cs typeface="Nunito"/>
                <a:sym typeface="Nunito"/>
              </a:defRPr>
            </a:lvl4pPr>
            <a:lvl5pPr lvl="4" algn="ctr">
              <a:buNone/>
              <a:defRPr b="1" sz="1400">
                <a:solidFill>
                  <a:srgbClr val="FFFFFF"/>
                </a:solidFill>
                <a:latin typeface="Nunito"/>
                <a:ea typeface="Nunito"/>
                <a:cs typeface="Nunito"/>
                <a:sym typeface="Nunito"/>
              </a:defRPr>
            </a:lvl5pPr>
            <a:lvl6pPr lvl="5" algn="ctr">
              <a:buNone/>
              <a:defRPr b="1" sz="1400">
                <a:solidFill>
                  <a:srgbClr val="FFFFFF"/>
                </a:solidFill>
                <a:latin typeface="Nunito"/>
                <a:ea typeface="Nunito"/>
                <a:cs typeface="Nunito"/>
                <a:sym typeface="Nunito"/>
              </a:defRPr>
            </a:lvl6pPr>
            <a:lvl7pPr lvl="6" algn="ctr">
              <a:buNone/>
              <a:defRPr b="1" sz="1400">
                <a:solidFill>
                  <a:srgbClr val="FFFFFF"/>
                </a:solidFill>
                <a:latin typeface="Nunito"/>
                <a:ea typeface="Nunito"/>
                <a:cs typeface="Nunito"/>
                <a:sym typeface="Nunito"/>
              </a:defRPr>
            </a:lvl7pPr>
            <a:lvl8pPr lvl="7" algn="ctr">
              <a:buNone/>
              <a:defRPr b="1" sz="1400">
                <a:solidFill>
                  <a:srgbClr val="FFFFFF"/>
                </a:solidFill>
                <a:latin typeface="Nunito"/>
                <a:ea typeface="Nunito"/>
                <a:cs typeface="Nunito"/>
                <a:sym typeface="Nunito"/>
              </a:defRPr>
            </a:lvl8pPr>
            <a:lvl9pPr lvl="8" algn="ctr">
              <a:buNone/>
              <a:defRPr b="1" sz="1400">
                <a:solidFill>
                  <a:srgbClr val="FFFFFF"/>
                </a:solidFill>
                <a:latin typeface="Nunito"/>
                <a:ea typeface="Nunito"/>
                <a:cs typeface="Nunito"/>
                <a:sym typeface="Nunito"/>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1">
  <p:cSld name="Section break 1">
    <p:spTree>
      <p:nvGrpSpPr>
        <p:cNvPr id="42" name="Shape 42"/>
        <p:cNvGrpSpPr/>
        <p:nvPr/>
      </p:nvGrpSpPr>
      <p:grpSpPr>
        <a:xfrm>
          <a:off x="0" y="0"/>
          <a:ext cx="0" cy="0"/>
          <a:chOff x="0" y="0"/>
          <a:chExt cx="0" cy="0"/>
        </a:xfrm>
      </p:grpSpPr>
      <p:pic>
        <p:nvPicPr>
          <p:cNvPr id="43" name="Google Shape;43;p5"/>
          <p:cNvPicPr preferRelativeResize="0"/>
          <p:nvPr/>
        </p:nvPicPr>
        <p:blipFill rotWithShape="1">
          <a:blip r:embed="rId2">
            <a:alphaModFix/>
          </a:blip>
          <a:srcRect b="0" l="0" r="0" t="0"/>
          <a:stretch/>
        </p:blipFill>
        <p:spPr>
          <a:xfrm>
            <a:off x="-1" y="3347"/>
            <a:ext cx="12192000" cy="6854653"/>
          </a:xfrm>
          <a:prstGeom prst="rect">
            <a:avLst/>
          </a:prstGeom>
          <a:noFill/>
          <a:ln>
            <a:noFill/>
          </a:ln>
        </p:spPr>
      </p:pic>
      <p:pic>
        <p:nvPicPr>
          <p:cNvPr descr="Image" id="44" name="Google Shape;44;p5"/>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45" name="Google Shape;45;p5"/>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46" name="Google Shape;46;p5"/>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47" name="Google Shape;47;p5"/>
          <p:cNvSpPr txBox="1"/>
          <p:nvPr>
            <p:ph type="title"/>
          </p:nvPr>
        </p:nvSpPr>
        <p:spPr>
          <a:xfrm>
            <a:off x="6740525" y="3005087"/>
            <a:ext cx="5095875"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2400"/>
              <a:buFont typeface="Nunito"/>
              <a:buNone/>
              <a:defRPr b="1" sz="2400">
                <a:latin typeface="Nunito"/>
                <a:ea typeface="Nunito"/>
                <a:cs typeface="Nunito"/>
                <a:sym typeface="Nunito"/>
              </a:defRPr>
            </a:lvl1pPr>
            <a:lvl2pPr lvl="1" algn="l">
              <a:lnSpc>
                <a:spcPct val="90000"/>
              </a:lnSpc>
              <a:spcBef>
                <a:spcPts val="0"/>
              </a:spcBef>
              <a:spcAft>
                <a:spcPts val="0"/>
              </a:spcAft>
              <a:buSzPts val="2400"/>
              <a:buFont typeface="Nunito"/>
              <a:buNone/>
              <a:defRPr b="1" sz="2400">
                <a:latin typeface="Nunito"/>
                <a:ea typeface="Nunito"/>
                <a:cs typeface="Nunito"/>
                <a:sym typeface="Nunito"/>
              </a:defRPr>
            </a:lvl2pPr>
            <a:lvl3pPr lvl="2" algn="l">
              <a:lnSpc>
                <a:spcPct val="90000"/>
              </a:lnSpc>
              <a:spcBef>
                <a:spcPts val="0"/>
              </a:spcBef>
              <a:spcAft>
                <a:spcPts val="0"/>
              </a:spcAft>
              <a:buSzPts val="2400"/>
              <a:buFont typeface="Nunito"/>
              <a:buNone/>
              <a:defRPr b="1" sz="2400">
                <a:latin typeface="Nunito"/>
                <a:ea typeface="Nunito"/>
                <a:cs typeface="Nunito"/>
                <a:sym typeface="Nunito"/>
              </a:defRPr>
            </a:lvl3pPr>
            <a:lvl4pPr lvl="3" algn="l">
              <a:lnSpc>
                <a:spcPct val="90000"/>
              </a:lnSpc>
              <a:spcBef>
                <a:spcPts val="0"/>
              </a:spcBef>
              <a:spcAft>
                <a:spcPts val="0"/>
              </a:spcAft>
              <a:buSzPts val="2400"/>
              <a:buFont typeface="Nunito"/>
              <a:buNone/>
              <a:defRPr b="1" sz="2400">
                <a:latin typeface="Nunito"/>
                <a:ea typeface="Nunito"/>
                <a:cs typeface="Nunito"/>
                <a:sym typeface="Nunito"/>
              </a:defRPr>
            </a:lvl4pPr>
            <a:lvl5pPr lvl="4" algn="l">
              <a:lnSpc>
                <a:spcPct val="90000"/>
              </a:lnSpc>
              <a:spcBef>
                <a:spcPts val="0"/>
              </a:spcBef>
              <a:spcAft>
                <a:spcPts val="0"/>
              </a:spcAft>
              <a:buSzPts val="2400"/>
              <a:buFont typeface="Nunito"/>
              <a:buNone/>
              <a:defRPr b="1" sz="2400">
                <a:latin typeface="Nunito"/>
                <a:ea typeface="Nunito"/>
                <a:cs typeface="Nunito"/>
                <a:sym typeface="Nunito"/>
              </a:defRPr>
            </a:lvl5pPr>
            <a:lvl6pPr lvl="5" algn="l">
              <a:lnSpc>
                <a:spcPct val="90000"/>
              </a:lnSpc>
              <a:spcBef>
                <a:spcPts val="0"/>
              </a:spcBef>
              <a:spcAft>
                <a:spcPts val="0"/>
              </a:spcAft>
              <a:buSzPts val="2400"/>
              <a:buFont typeface="Nunito"/>
              <a:buNone/>
              <a:defRPr b="1" sz="2400">
                <a:latin typeface="Nunito"/>
                <a:ea typeface="Nunito"/>
                <a:cs typeface="Nunito"/>
                <a:sym typeface="Nunito"/>
              </a:defRPr>
            </a:lvl6pPr>
            <a:lvl7pPr lvl="6" algn="l">
              <a:lnSpc>
                <a:spcPct val="90000"/>
              </a:lnSpc>
              <a:spcBef>
                <a:spcPts val="0"/>
              </a:spcBef>
              <a:spcAft>
                <a:spcPts val="0"/>
              </a:spcAft>
              <a:buSzPts val="2400"/>
              <a:buFont typeface="Nunito"/>
              <a:buNone/>
              <a:defRPr b="1" sz="2400">
                <a:latin typeface="Nunito"/>
                <a:ea typeface="Nunito"/>
                <a:cs typeface="Nunito"/>
                <a:sym typeface="Nunito"/>
              </a:defRPr>
            </a:lvl7pPr>
            <a:lvl8pPr lvl="7" algn="l">
              <a:lnSpc>
                <a:spcPct val="90000"/>
              </a:lnSpc>
              <a:spcBef>
                <a:spcPts val="0"/>
              </a:spcBef>
              <a:spcAft>
                <a:spcPts val="0"/>
              </a:spcAft>
              <a:buSzPts val="2400"/>
              <a:buFont typeface="Nunito"/>
              <a:buNone/>
              <a:defRPr b="1" sz="2400">
                <a:latin typeface="Nunito"/>
                <a:ea typeface="Nunito"/>
                <a:cs typeface="Nunito"/>
                <a:sym typeface="Nunito"/>
              </a:defRPr>
            </a:lvl8pPr>
            <a:lvl9pPr lvl="8"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48" name="Google Shape;48;p5"/>
          <p:cNvSpPr txBox="1"/>
          <p:nvPr>
            <p:ph idx="1" type="subTitle"/>
          </p:nvPr>
        </p:nvSpPr>
        <p:spPr>
          <a:xfrm>
            <a:off x="6740524" y="3812970"/>
            <a:ext cx="5095875"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1800"/>
              <a:buNone/>
              <a:defRPr sz="18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800"/>
              <a:buNone/>
              <a:defRPr/>
            </a:lvl4pPr>
            <a:lvl5pPr lvl="4" algn="ctr">
              <a:lnSpc>
                <a:spcPct val="90000"/>
              </a:lnSpc>
              <a:spcBef>
                <a:spcPts val="500"/>
              </a:spcBef>
              <a:spcAft>
                <a:spcPts val="0"/>
              </a:spcAft>
              <a:buClr>
                <a:schemeClr val="dk1"/>
              </a:buClr>
              <a:buSzPts val="1800"/>
              <a:buNone/>
              <a:defRPr/>
            </a:lvl5pPr>
            <a:lvl6pPr lvl="5" algn="ctr">
              <a:lnSpc>
                <a:spcPct val="90000"/>
              </a:lnSpc>
              <a:spcBef>
                <a:spcPts val="500"/>
              </a:spcBef>
              <a:spcAft>
                <a:spcPts val="0"/>
              </a:spcAft>
              <a:buClr>
                <a:schemeClr val="dk1"/>
              </a:buClr>
              <a:buSzPts val="1800"/>
              <a:buNone/>
              <a:defRPr/>
            </a:lvl6pPr>
            <a:lvl7pPr lvl="6" algn="ctr">
              <a:lnSpc>
                <a:spcPct val="90000"/>
              </a:lnSpc>
              <a:spcBef>
                <a:spcPts val="500"/>
              </a:spcBef>
              <a:spcAft>
                <a:spcPts val="0"/>
              </a:spcAft>
              <a:buClr>
                <a:schemeClr val="dk1"/>
              </a:buClr>
              <a:buSzPts val="1800"/>
              <a:buNone/>
              <a:defRPr/>
            </a:lvl7pPr>
            <a:lvl8pPr lvl="7" algn="ctr">
              <a:lnSpc>
                <a:spcPct val="90000"/>
              </a:lnSpc>
              <a:spcBef>
                <a:spcPts val="500"/>
              </a:spcBef>
              <a:spcAft>
                <a:spcPts val="0"/>
              </a:spcAft>
              <a:buClr>
                <a:schemeClr val="dk1"/>
              </a:buClr>
              <a:buSzPts val="1800"/>
              <a:buNone/>
              <a:defRPr/>
            </a:lvl8pPr>
            <a:lvl9pPr lvl="8" algn="ctr">
              <a:lnSpc>
                <a:spcPct val="90000"/>
              </a:lnSpc>
              <a:spcBef>
                <a:spcPts val="500"/>
              </a:spcBef>
              <a:spcAft>
                <a:spcPts val="0"/>
              </a:spcAft>
              <a:buClr>
                <a:schemeClr val="dk1"/>
              </a:buClr>
              <a:buSzPts val="1800"/>
              <a:buNone/>
              <a:defRPr/>
            </a:lvl9pPr>
          </a:lstStyle>
          <a:p/>
        </p:txBody>
      </p:sp>
      <p:sp>
        <p:nvSpPr>
          <p:cNvPr id="49" name="Google Shape;49;p5"/>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a:t>
            </a:r>
            <a:r>
              <a:rPr b="1" lang="en-US" sz="1000">
                <a:solidFill>
                  <a:schemeClr val="lt1"/>
                </a:solidFill>
                <a:latin typeface="Nunito"/>
                <a:ea typeface="Nunito"/>
                <a:cs typeface="Nunito"/>
                <a:sym typeface="Nunito"/>
              </a:rPr>
              <a:t>21</a:t>
            </a:r>
            <a:r>
              <a:rPr b="1" i="0" lang="en-US" sz="1000" u="none" cap="none" strike="noStrike">
                <a:solidFill>
                  <a:schemeClr val="lt1"/>
                </a:solidFill>
                <a:latin typeface="Nunito"/>
                <a:ea typeface="Nunito"/>
                <a:cs typeface="Nunito"/>
                <a:sym typeface="Nunito"/>
              </a:rPr>
              <a:t>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2">
  <p:cSld name="Section break 2">
    <p:spTree>
      <p:nvGrpSpPr>
        <p:cNvPr id="50" name="Shape 50"/>
        <p:cNvGrpSpPr/>
        <p:nvPr/>
      </p:nvGrpSpPr>
      <p:grpSpPr>
        <a:xfrm>
          <a:off x="0" y="0"/>
          <a:ext cx="0" cy="0"/>
          <a:chOff x="0" y="0"/>
          <a:chExt cx="0" cy="0"/>
        </a:xfrm>
      </p:grpSpPr>
      <p:pic>
        <p:nvPicPr>
          <p:cNvPr id="51" name="Google Shape;51;p6"/>
          <p:cNvPicPr preferRelativeResize="0"/>
          <p:nvPr/>
        </p:nvPicPr>
        <p:blipFill rotWithShape="1">
          <a:blip r:embed="rId2">
            <a:alphaModFix/>
          </a:blip>
          <a:srcRect b="0" l="0" r="0" t="0"/>
          <a:stretch/>
        </p:blipFill>
        <p:spPr>
          <a:xfrm>
            <a:off x="0" y="3347"/>
            <a:ext cx="12192000" cy="6854653"/>
          </a:xfrm>
          <a:prstGeom prst="rect">
            <a:avLst/>
          </a:prstGeom>
          <a:noFill/>
          <a:ln>
            <a:noFill/>
          </a:ln>
        </p:spPr>
      </p:pic>
      <p:pic>
        <p:nvPicPr>
          <p:cNvPr descr="Image" id="52" name="Google Shape;52;p6"/>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53" name="Google Shape;53;p6"/>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54" name="Google Shape;54;p6"/>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55" name="Google Shape;55;p6"/>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56" name="Google Shape;56;p6"/>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57" name="Google Shape;57;p6"/>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a:t>
            </a:r>
            <a:r>
              <a:rPr b="1" lang="en-US" sz="1000">
                <a:solidFill>
                  <a:schemeClr val="lt1"/>
                </a:solidFill>
                <a:latin typeface="Nunito"/>
                <a:ea typeface="Nunito"/>
                <a:cs typeface="Nunito"/>
                <a:sym typeface="Nunito"/>
              </a:rPr>
              <a:t>21</a:t>
            </a:r>
            <a:r>
              <a:rPr b="1" i="0" lang="en-US" sz="1000" u="none" cap="none" strike="noStrike">
                <a:solidFill>
                  <a:schemeClr val="lt1"/>
                </a:solidFill>
                <a:latin typeface="Nunito"/>
                <a:ea typeface="Nunito"/>
                <a:cs typeface="Nunito"/>
                <a:sym typeface="Nunito"/>
              </a:rPr>
              <a:t>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3">
  <p:cSld name="Section break 3">
    <p:spTree>
      <p:nvGrpSpPr>
        <p:cNvPr id="58" name="Shape 58"/>
        <p:cNvGrpSpPr/>
        <p:nvPr/>
      </p:nvGrpSpPr>
      <p:grpSpPr>
        <a:xfrm>
          <a:off x="0" y="0"/>
          <a:ext cx="0" cy="0"/>
          <a:chOff x="0" y="0"/>
          <a:chExt cx="0" cy="0"/>
        </a:xfrm>
      </p:grpSpPr>
      <p:pic>
        <p:nvPicPr>
          <p:cNvPr id="59" name="Google Shape;59;p7"/>
          <p:cNvPicPr preferRelativeResize="0"/>
          <p:nvPr/>
        </p:nvPicPr>
        <p:blipFill rotWithShape="1">
          <a:blip r:embed="rId2">
            <a:alphaModFix/>
          </a:blip>
          <a:srcRect b="0" l="0" r="0" t="0"/>
          <a:stretch/>
        </p:blipFill>
        <p:spPr>
          <a:xfrm>
            <a:off x="-8709" y="0"/>
            <a:ext cx="12197954" cy="6858000"/>
          </a:xfrm>
          <a:prstGeom prst="rect">
            <a:avLst/>
          </a:prstGeom>
          <a:noFill/>
          <a:ln>
            <a:noFill/>
          </a:ln>
        </p:spPr>
      </p:pic>
      <p:pic>
        <p:nvPicPr>
          <p:cNvPr descr="Image" id="60" name="Google Shape;60;p7"/>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61" name="Google Shape;61;p7"/>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62" name="Google Shape;62;p7"/>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63" name="Google Shape;63;p7"/>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64" name="Google Shape;64;p7"/>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65" name="Google Shape;65;p7"/>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a:t>
            </a:r>
            <a:r>
              <a:rPr b="1" lang="en-US" sz="1000">
                <a:solidFill>
                  <a:schemeClr val="lt1"/>
                </a:solidFill>
                <a:latin typeface="Nunito"/>
                <a:ea typeface="Nunito"/>
                <a:cs typeface="Nunito"/>
                <a:sym typeface="Nunito"/>
              </a:rPr>
              <a:t>21</a:t>
            </a:r>
            <a:r>
              <a:rPr b="1" i="0" lang="en-US" sz="1000" u="none" cap="none" strike="noStrike">
                <a:solidFill>
                  <a:schemeClr val="lt1"/>
                </a:solidFill>
                <a:latin typeface="Nunito"/>
                <a:ea typeface="Nunito"/>
                <a:cs typeface="Nunito"/>
                <a:sym typeface="Nunito"/>
              </a:rPr>
              <a:t>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4">
  <p:cSld name="Section break 4">
    <p:spTree>
      <p:nvGrpSpPr>
        <p:cNvPr id="66" name="Shape 66"/>
        <p:cNvGrpSpPr/>
        <p:nvPr/>
      </p:nvGrpSpPr>
      <p:grpSpPr>
        <a:xfrm>
          <a:off x="0" y="0"/>
          <a:ext cx="0" cy="0"/>
          <a:chOff x="0" y="0"/>
          <a:chExt cx="0" cy="0"/>
        </a:xfrm>
      </p:grpSpPr>
      <p:pic>
        <p:nvPicPr>
          <p:cNvPr id="67" name="Google Shape;67;p8"/>
          <p:cNvPicPr preferRelativeResize="0"/>
          <p:nvPr/>
        </p:nvPicPr>
        <p:blipFill rotWithShape="1">
          <a:blip r:embed="rId2">
            <a:alphaModFix/>
          </a:blip>
          <a:srcRect b="0" l="0" r="0" t="0"/>
          <a:stretch/>
        </p:blipFill>
        <p:spPr>
          <a:xfrm>
            <a:off x="-5953" y="0"/>
            <a:ext cx="12197953" cy="6858000"/>
          </a:xfrm>
          <a:prstGeom prst="rect">
            <a:avLst/>
          </a:prstGeom>
          <a:noFill/>
          <a:ln>
            <a:noFill/>
          </a:ln>
        </p:spPr>
      </p:pic>
      <p:pic>
        <p:nvPicPr>
          <p:cNvPr descr="Image" id="68" name="Google Shape;68;p8"/>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69" name="Google Shape;69;p8"/>
          <p:cNvCxnSpPr/>
          <p:nvPr/>
        </p:nvCxnSpPr>
        <p:spPr>
          <a:xfrm>
            <a:off x="6374418" y="3641018"/>
            <a:ext cx="5462100" cy="0"/>
          </a:xfrm>
          <a:prstGeom prst="straightConnector1">
            <a:avLst/>
          </a:prstGeom>
          <a:noFill/>
          <a:ln cap="flat" cmpd="sng" w="12700">
            <a:solidFill>
              <a:srgbClr val="000000"/>
            </a:solidFill>
            <a:prstDash val="solid"/>
            <a:miter lim="400000"/>
            <a:headEnd len="sm" w="sm" type="none"/>
            <a:tailEnd len="sm" w="sm" type="none"/>
          </a:ln>
        </p:spPr>
      </p:cxnSp>
      <p:cxnSp>
        <p:nvCxnSpPr>
          <p:cNvPr id="70" name="Google Shape;70;p8"/>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71" name="Google Shape;71;p8"/>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72" name="Google Shape;72;p8"/>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73" name="Google Shape;73;p8"/>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a:t>
            </a:r>
            <a:r>
              <a:rPr b="1" lang="en-US" sz="1000">
                <a:solidFill>
                  <a:schemeClr val="lt1"/>
                </a:solidFill>
                <a:latin typeface="Nunito"/>
                <a:ea typeface="Nunito"/>
                <a:cs typeface="Nunito"/>
                <a:sym typeface="Nunito"/>
              </a:rPr>
              <a:t>21</a:t>
            </a:r>
            <a:r>
              <a:rPr b="1" i="0" lang="en-US" sz="1000" u="none" cap="none" strike="noStrike">
                <a:solidFill>
                  <a:schemeClr val="lt1"/>
                </a:solidFill>
                <a:latin typeface="Nunito"/>
                <a:ea typeface="Nunito"/>
                <a:cs typeface="Nunito"/>
                <a:sym typeface="Nunito"/>
              </a:rPr>
              <a:t>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5">
  <p:cSld name="Section break 5">
    <p:spTree>
      <p:nvGrpSpPr>
        <p:cNvPr id="74" name="Shape 74"/>
        <p:cNvGrpSpPr/>
        <p:nvPr/>
      </p:nvGrpSpPr>
      <p:grpSpPr>
        <a:xfrm>
          <a:off x="0" y="0"/>
          <a:ext cx="0" cy="0"/>
          <a:chOff x="0" y="0"/>
          <a:chExt cx="0" cy="0"/>
        </a:xfrm>
      </p:grpSpPr>
      <p:pic>
        <p:nvPicPr>
          <p:cNvPr id="75" name="Google Shape;75;p9"/>
          <p:cNvPicPr preferRelativeResize="0"/>
          <p:nvPr/>
        </p:nvPicPr>
        <p:blipFill rotWithShape="1">
          <a:blip r:embed="rId2">
            <a:alphaModFix/>
          </a:blip>
          <a:srcRect b="0" l="0" r="0" t="0"/>
          <a:stretch/>
        </p:blipFill>
        <p:spPr>
          <a:xfrm>
            <a:off x="-1" y="-18496"/>
            <a:ext cx="12188952" cy="6894992"/>
          </a:xfrm>
          <a:prstGeom prst="rect">
            <a:avLst/>
          </a:prstGeom>
          <a:noFill/>
          <a:ln>
            <a:noFill/>
          </a:ln>
        </p:spPr>
      </p:pic>
      <p:pic>
        <p:nvPicPr>
          <p:cNvPr descr="Image" id="76" name="Google Shape;76;p9"/>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77" name="Google Shape;77;p9"/>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78" name="Google Shape;78;p9"/>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79" name="Google Shape;79;p9"/>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80" name="Google Shape;80;p9"/>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81" name="Google Shape;81;p9"/>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a:t>
            </a:r>
            <a:r>
              <a:rPr b="1" lang="en-US" sz="1000">
                <a:solidFill>
                  <a:schemeClr val="lt1"/>
                </a:solidFill>
                <a:latin typeface="Nunito"/>
                <a:ea typeface="Nunito"/>
                <a:cs typeface="Nunito"/>
                <a:sym typeface="Nunito"/>
              </a:rPr>
              <a:t>21</a:t>
            </a:r>
            <a:r>
              <a:rPr b="1" i="0" lang="en-US" sz="1000" u="none" cap="none" strike="noStrike">
                <a:solidFill>
                  <a:schemeClr val="lt1"/>
                </a:solidFill>
                <a:latin typeface="Nunito"/>
                <a:ea typeface="Nunito"/>
                <a:cs typeface="Nunito"/>
                <a:sym typeface="Nunito"/>
              </a:rPr>
              <a:t>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6">
  <p:cSld name="Section break 6">
    <p:spTree>
      <p:nvGrpSpPr>
        <p:cNvPr id="82" name="Shape 82"/>
        <p:cNvGrpSpPr/>
        <p:nvPr/>
      </p:nvGrpSpPr>
      <p:grpSpPr>
        <a:xfrm>
          <a:off x="0" y="0"/>
          <a:ext cx="0" cy="0"/>
          <a:chOff x="0" y="0"/>
          <a:chExt cx="0" cy="0"/>
        </a:xfrm>
      </p:grpSpPr>
      <p:pic>
        <p:nvPicPr>
          <p:cNvPr id="83" name="Google Shape;83;p10"/>
          <p:cNvPicPr preferRelativeResize="0"/>
          <p:nvPr/>
        </p:nvPicPr>
        <p:blipFill rotWithShape="1">
          <a:blip r:embed="rId2">
            <a:alphaModFix/>
          </a:blip>
          <a:srcRect b="0" l="0" r="0" t="0"/>
          <a:stretch/>
        </p:blipFill>
        <p:spPr>
          <a:xfrm>
            <a:off x="0" y="0"/>
            <a:ext cx="12197954" cy="6858000"/>
          </a:xfrm>
          <a:prstGeom prst="rect">
            <a:avLst/>
          </a:prstGeom>
          <a:noFill/>
          <a:ln>
            <a:noFill/>
          </a:ln>
        </p:spPr>
      </p:pic>
      <p:pic>
        <p:nvPicPr>
          <p:cNvPr descr="Image" id="84" name="Google Shape;84;p10"/>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85" name="Google Shape;85;p10"/>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86" name="Google Shape;86;p10"/>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87" name="Google Shape;87;p10"/>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88" name="Google Shape;88;p10"/>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89" name="Google Shape;89;p10"/>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a:t>
            </a:r>
            <a:r>
              <a:rPr b="1" lang="en-US" sz="1000">
                <a:solidFill>
                  <a:schemeClr val="lt1"/>
                </a:solidFill>
                <a:latin typeface="Nunito"/>
                <a:ea typeface="Nunito"/>
                <a:cs typeface="Nunito"/>
                <a:sym typeface="Nunito"/>
              </a:rPr>
              <a:t>21</a:t>
            </a:r>
            <a:r>
              <a:rPr b="1" i="0" lang="en-US" sz="1000" u="none" cap="none" strike="noStrike">
                <a:solidFill>
                  <a:schemeClr val="lt1"/>
                </a:solidFill>
                <a:latin typeface="Nunito"/>
                <a:ea typeface="Nunito"/>
                <a:cs typeface="Nunito"/>
                <a:sym typeface="Nunito"/>
              </a:rPr>
              <a:t>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2.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19" Type="http://schemas.openxmlformats.org/officeDocument/2006/relationships/theme" Target="../theme/theme1.xml"/><Relationship Id="rId6" Type="http://schemas.openxmlformats.org/officeDocument/2006/relationships/slideLayout" Target="../slideLayouts/slideLayout5.xml"/><Relationship Id="rId18" Type="http://schemas.openxmlformats.org/officeDocument/2006/relationships/slideLayout" Target="../slideLayouts/slideLayout17.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pic>
        <p:nvPicPr>
          <p:cNvPr id="10" name="Google Shape;10;p1"/>
          <p:cNvPicPr preferRelativeResize="0"/>
          <p:nvPr/>
        </p:nvPicPr>
        <p:blipFill rotWithShape="1">
          <a:blip r:embed="rId1">
            <a:alphaModFix/>
          </a:blip>
          <a:srcRect b="0" l="0" r="0" t="0"/>
          <a:stretch/>
        </p:blipFill>
        <p:spPr>
          <a:xfrm>
            <a:off x="1588" y="1588"/>
            <a:ext cx="1588" cy="1588"/>
          </a:xfrm>
          <a:prstGeom prst="rect">
            <a:avLst/>
          </a:prstGeom>
          <a:noFill/>
          <a:ln>
            <a:noFill/>
          </a:ln>
        </p:spPr>
      </p:pic>
      <p:sp>
        <p:nvSpPr>
          <p:cNvPr id="11" name="Google Shape;11;p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1pPr>
            <a:lvl2pPr lvl="1"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2pPr>
            <a:lvl3pPr lvl="2"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3pPr>
            <a:lvl4pPr lvl="3"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4pPr>
            <a:lvl5pPr lvl="4"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5pPr>
            <a:lvl6pPr lvl="5"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6pPr>
            <a:lvl7pPr lvl="6"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7pPr>
            <a:lvl8pPr lvl="7"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8pPr>
            <a:lvl9pPr lvl="8"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9pPr>
          </a:lstStyle>
          <a:p/>
        </p:txBody>
      </p:sp>
      <p:sp>
        <p:nvSpPr>
          <p:cNvPr id="12" name="Google Shape;12;p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Nunito SemiBold"/>
              <a:buChar char="•"/>
              <a:defRPr i="0" sz="2800" u="none" cap="none" strike="noStrike">
                <a:solidFill>
                  <a:schemeClr val="dk1"/>
                </a:solidFill>
                <a:latin typeface="Nunito SemiBold"/>
                <a:ea typeface="Nunito SemiBold"/>
                <a:cs typeface="Nunito SemiBold"/>
                <a:sym typeface="Nunito SemiBold"/>
              </a:defRPr>
            </a:lvl1pPr>
            <a:lvl2pPr indent="-381000" lvl="1" marL="914400" marR="0" rtl="0" algn="l">
              <a:lnSpc>
                <a:spcPct val="90000"/>
              </a:lnSpc>
              <a:spcBef>
                <a:spcPts val="500"/>
              </a:spcBef>
              <a:spcAft>
                <a:spcPts val="0"/>
              </a:spcAft>
              <a:buClr>
                <a:schemeClr val="dk1"/>
              </a:buClr>
              <a:buSzPts val="2400"/>
              <a:buFont typeface="Nunito SemiBold"/>
              <a:buChar char="•"/>
              <a:defRPr i="0" sz="2400" u="none" cap="none" strike="noStrike">
                <a:solidFill>
                  <a:schemeClr val="dk1"/>
                </a:solidFill>
                <a:latin typeface="Nunito SemiBold"/>
                <a:ea typeface="Nunito SemiBold"/>
                <a:cs typeface="Nunito SemiBold"/>
                <a:sym typeface="Nunito SemiBold"/>
              </a:defRPr>
            </a:lvl2pPr>
            <a:lvl3pPr indent="-355600" lvl="2" marL="1371600" marR="0" rtl="0" algn="l">
              <a:lnSpc>
                <a:spcPct val="90000"/>
              </a:lnSpc>
              <a:spcBef>
                <a:spcPts val="500"/>
              </a:spcBef>
              <a:spcAft>
                <a:spcPts val="0"/>
              </a:spcAft>
              <a:buClr>
                <a:schemeClr val="dk1"/>
              </a:buClr>
              <a:buSzPts val="2000"/>
              <a:buFont typeface="Nunito SemiBold"/>
              <a:buChar char="•"/>
              <a:defRPr i="0" sz="2000" u="none" cap="none" strike="noStrike">
                <a:solidFill>
                  <a:schemeClr val="dk1"/>
                </a:solidFill>
                <a:latin typeface="Nunito SemiBold"/>
                <a:ea typeface="Nunito SemiBold"/>
                <a:cs typeface="Nunito SemiBold"/>
                <a:sym typeface="Nunito SemiBold"/>
              </a:defRPr>
            </a:lvl3pPr>
            <a:lvl4pPr indent="-342900" lvl="3" marL="18288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4pPr>
            <a:lvl5pPr indent="-342900" lvl="4" marL="22860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5pPr>
            <a:lvl6pPr indent="-342900" lvl="5" marL="27432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6pPr>
            <a:lvl7pPr indent="-342900" lvl="6" marL="32004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7pPr>
            <a:lvl8pPr indent="-342900" lvl="7" marL="36576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8pPr>
            <a:lvl9pPr indent="-342900" lvl="8" marL="41148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9pPr>
          </a:lstStyle>
          <a:p/>
        </p:txBody>
      </p:sp>
      <p:sp>
        <p:nvSpPr>
          <p:cNvPr id="13" name="Google Shape;13;p1"/>
          <p:cNvSpPr txBox="1"/>
          <p:nvPr>
            <p:ph idx="12" type="sldNum"/>
          </p:nvPr>
        </p:nvSpPr>
        <p:spPr>
          <a:xfrm>
            <a:off x="11409045" y="6333134"/>
            <a:ext cx="731700" cy="525000"/>
          </a:xfrm>
          <a:prstGeom prst="rect">
            <a:avLst/>
          </a:prstGeom>
          <a:noFill/>
          <a:ln>
            <a:noFill/>
          </a:ln>
        </p:spPr>
        <p:txBody>
          <a:bodyPr anchorCtr="0" anchor="t" bIns="91425" lIns="91425" spcFirstLastPara="1" rIns="91425" wrap="square" tIns="91425">
            <a:noAutofit/>
          </a:bodyPr>
          <a:lstStyle>
            <a:lvl1pPr lvl="0" algn="r">
              <a:buNone/>
              <a:defRPr sz="1300">
                <a:solidFill>
                  <a:schemeClr val="dk1"/>
                </a:solidFill>
                <a:latin typeface="Nunito SemiBold"/>
                <a:ea typeface="Nunito SemiBold"/>
                <a:cs typeface="Nunito SemiBold"/>
                <a:sym typeface="Nunito SemiBold"/>
              </a:defRPr>
            </a:lvl1pPr>
            <a:lvl2pPr lvl="1" algn="r">
              <a:buNone/>
              <a:defRPr sz="1300">
                <a:solidFill>
                  <a:schemeClr val="dk1"/>
                </a:solidFill>
                <a:latin typeface="Nunito SemiBold"/>
                <a:ea typeface="Nunito SemiBold"/>
                <a:cs typeface="Nunito SemiBold"/>
                <a:sym typeface="Nunito SemiBold"/>
              </a:defRPr>
            </a:lvl2pPr>
            <a:lvl3pPr lvl="2" algn="r">
              <a:buNone/>
              <a:defRPr sz="1300">
                <a:solidFill>
                  <a:schemeClr val="dk1"/>
                </a:solidFill>
                <a:latin typeface="Nunito SemiBold"/>
                <a:ea typeface="Nunito SemiBold"/>
                <a:cs typeface="Nunito SemiBold"/>
                <a:sym typeface="Nunito SemiBold"/>
              </a:defRPr>
            </a:lvl3pPr>
            <a:lvl4pPr lvl="3" algn="r">
              <a:buNone/>
              <a:defRPr sz="1300">
                <a:solidFill>
                  <a:schemeClr val="dk1"/>
                </a:solidFill>
                <a:latin typeface="Nunito SemiBold"/>
                <a:ea typeface="Nunito SemiBold"/>
                <a:cs typeface="Nunito SemiBold"/>
                <a:sym typeface="Nunito SemiBold"/>
              </a:defRPr>
            </a:lvl4pPr>
            <a:lvl5pPr lvl="4" algn="r">
              <a:buNone/>
              <a:defRPr sz="1300">
                <a:solidFill>
                  <a:schemeClr val="dk1"/>
                </a:solidFill>
                <a:latin typeface="Nunito SemiBold"/>
                <a:ea typeface="Nunito SemiBold"/>
                <a:cs typeface="Nunito SemiBold"/>
                <a:sym typeface="Nunito SemiBold"/>
              </a:defRPr>
            </a:lvl5pPr>
            <a:lvl6pPr lvl="5" algn="r">
              <a:buNone/>
              <a:defRPr sz="1300">
                <a:solidFill>
                  <a:schemeClr val="dk1"/>
                </a:solidFill>
                <a:latin typeface="Nunito SemiBold"/>
                <a:ea typeface="Nunito SemiBold"/>
                <a:cs typeface="Nunito SemiBold"/>
                <a:sym typeface="Nunito SemiBold"/>
              </a:defRPr>
            </a:lvl6pPr>
            <a:lvl7pPr lvl="6" algn="r">
              <a:buNone/>
              <a:defRPr sz="1300">
                <a:solidFill>
                  <a:schemeClr val="dk1"/>
                </a:solidFill>
                <a:latin typeface="Nunito SemiBold"/>
                <a:ea typeface="Nunito SemiBold"/>
                <a:cs typeface="Nunito SemiBold"/>
                <a:sym typeface="Nunito SemiBold"/>
              </a:defRPr>
            </a:lvl7pPr>
            <a:lvl8pPr lvl="7" algn="r">
              <a:buNone/>
              <a:defRPr sz="1300">
                <a:solidFill>
                  <a:schemeClr val="dk1"/>
                </a:solidFill>
                <a:latin typeface="Nunito SemiBold"/>
                <a:ea typeface="Nunito SemiBold"/>
                <a:cs typeface="Nunito SemiBold"/>
                <a:sym typeface="Nunito SemiBold"/>
              </a:defRPr>
            </a:lvl8pPr>
            <a:lvl9pPr lvl="8" algn="r">
              <a:buNone/>
              <a:defRPr sz="1300">
                <a:solidFill>
                  <a:schemeClr val="dk1"/>
                </a:solidFill>
                <a:latin typeface="Nunito SemiBold"/>
                <a:ea typeface="Nunito SemiBold"/>
                <a:cs typeface="Nunito SemiBold"/>
                <a:sym typeface="Nunito SemiBold"/>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hyperlink" Target="https://docs.google.com/spreadsheets/d/18ZDAdHBzsEPdpr6rOwJDw2ViElgeVGW-ovWh-N8FheQ/edit?usp=sharing" TargetMode="External"/><Relationship Id="rId4" Type="http://schemas.openxmlformats.org/officeDocument/2006/relationships/hyperlink" Target="https://docs.google.com/spreadsheets/d/12t1AjhoWo4CEOnC9snuApc7Y9-KMogo06I3qzkV-VHQ/edit?usp=sharing" TargetMode="External"/><Relationship Id="rId5" Type="http://schemas.openxmlformats.org/officeDocument/2006/relationships/hyperlink" Target="https://docs.google.com/spreadsheets/d/1zogqMJEMYcj1Ipb8xfOZKy1jcYYzcgeYiMnl-DUolIM/edit?usp=sharing" TargetMode="External"/><Relationship Id="rId6" Type="http://schemas.openxmlformats.org/officeDocument/2006/relationships/hyperlink" Target="https://docs.google.com/spreadsheets/d/1CQK9vK6pHrssCAB1glM9QhZQiUsD6ni9HpDKusIilDs/edit?usp=sharing"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xml"/><Relationship Id="rId3"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3.png"/><Relationship Id="rId4" Type="http://schemas.openxmlformats.org/officeDocument/2006/relationships/image" Target="../media/image2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hyperlink" Target="mailto:m.agarwal@kokonetworks.com" TargetMode="External"/><Relationship Id="rId4" Type="http://schemas.openxmlformats.org/officeDocument/2006/relationships/hyperlink" Target="mailto:s.momin@kokonetworks.com"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19"/>
          <p:cNvSpPr txBox="1"/>
          <p:nvPr>
            <p:ph type="title"/>
          </p:nvPr>
        </p:nvSpPr>
        <p:spPr>
          <a:xfrm>
            <a:off x="5832400" y="2420100"/>
            <a:ext cx="6630000" cy="1128900"/>
          </a:xfrm>
          <a:prstGeom prst="rect">
            <a:avLst/>
          </a:prstGeom>
          <a:noFill/>
          <a:ln>
            <a:noFill/>
          </a:ln>
        </p:spPr>
        <p:txBody>
          <a:bodyPr anchorCtr="0" anchor="ctr"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en-US" sz="2700">
                <a:latin typeface="Arial"/>
                <a:ea typeface="Arial"/>
                <a:cs typeface="Arial"/>
                <a:sym typeface="Arial"/>
              </a:rPr>
              <a:t>   Odoo Upgrade - Progress Reporting</a:t>
            </a:r>
            <a:endParaRPr sz="2700">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n-US" sz="2700">
                <a:latin typeface="Arial"/>
                <a:ea typeface="Arial"/>
                <a:cs typeface="Arial"/>
                <a:sym typeface="Arial"/>
              </a:rPr>
              <a:t>                   July [19 to 23]</a:t>
            </a:r>
            <a:endParaRPr sz="2700">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pic>
        <p:nvPicPr>
          <p:cNvPr id="170" name="Google Shape;170;p20"/>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171" name="Google Shape;171;p20"/>
          <p:cNvSpPr txBox="1"/>
          <p:nvPr>
            <p:ph type="title"/>
          </p:nvPr>
        </p:nvSpPr>
        <p:spPr>
          <a:xfrm>
            <a:off x="6740525" y="2836550"/>
            <a:ext cx="5494200" cy="914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Overview</a:t>
            </a:r>
            <a:endParaRPr/>
          </a:p>
        </p:txBody>
      </p:sp>
      <p:sp>
        <p:nvSpPr>
          <p:cNvPr id="172" name="Google Shape;172;p20"/>
          <p:cNvSpPr txBox="1"/>
          <p:nvPr>
            <p:ph idx="4294967295" type="sldNum"/>
          </p:nvPr>
        </p:nvSpPr>
        <p:spPr>
          <a:xfrm>
            <a:off x="15644284" y="6415088"/>
            <a:ext cx="611700" cy="442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i="0" lang="en-US" sz="1800" u="none" cap="none" strike="noStrike">
                <a:solidFill>
                  <a:schemeClr val="dk1"/>
                </a:solidFill>
                <a:latin typeface="Nunito SemiBold"/>
                <a:ea typeface="Nunito SemiBold"/>
                <a:cs typeface="Nunito SemiBold"/>
                <a:sym typeface="Nunito SemiBold"/>
              </a:rPr>
              <a:t>‹#›</a:t>
            </a:fld>
            <a:endParaRPr sz="1800">
              <a:solidFill>
                <a:schemeClr val="dk1"/>
              </a:solidFill>
              <a:latin typeface="Nunito SemiBold"/>
              <a:ea typeface="Nunito SemiBold"/>
              <a:cs typeface="Nunito SemiBold"/>
              <a:sym typeface="Nunito SemiBo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21"/>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Overview</a:t>
            </a:r>
            <a:endParaRPr/>
          </a:p>
        </p:txBody>
      </p:sp>
      <p:sp>
        <p:nvSpPr>
          <p:cNvPr id="179" name="Google Shape;179;p21"/>
          <p:cNvSpPr txBox="1"/>
          <p:nvPr>
            <p:ph idx="1" type="subTitle"/>
          </p:nvPr>
        </p:nvSpPr>
        <p:spPr>
          <a:xfrm>
            <a:off x="458725" y="1005775"/>
            <a:ext cx="11312400" cy="5122200"/>
          </a:xfrm>
          <a:prstGeom prst="rect">
            <a:avLst/>
          </a:prstGeom>
        </p:spPr>
        <p:txBody>
          <a:bodyPr anchorCtr="0" anchor="t" bIns="45700" lIns="91425" spcFirstLastPara="1" rIns="91425" wrap="square" tIns="45700">
            <a:noAutofit/>
          </a:bodyPr>
          <a:lstStyle/>
          <a:p>
            <a:pPr indent="0" lvl="0" marL="0" rtl="0" algn="l">
              <a:lnSpc>
                <a:spcPct val="150000"/>
              </a:lnSpc>
              <a:spcBef>
                <a:spcPts val="0"/>
              </a:spcBef>
              <a:spcAft>
                <a:spcPts val="0"/>
              </a:spcAft>
              <a:buNone/>
            </a:pPr>
            <a:r>
              <a:rPr lang="en-US" sz="1400"/>
              <a:t>Project Documents and References:</a:t>
            </a:r>
            <a:endParaRPr sz="1400"/>
          </a:p>
          <a:p>
            <a:pPr indent="-317500" lvl="0" marL="457200" rtl="0" algn="l">
              <a:lnSpc>
                <a:spcPct val="150000"/>
              </a:lnSpc>
              <a:spcBef>
                <a:spcPts val="0"/>
              </a:spcBef>
              <a:spcAft>
                <a:spcPts val="0"/>
              </a:spcAft>
              <a:buSzPts val="1400"/>
              <a:buChar char="●"/>
            </a:pPr>
            <a:r>
              <a:rPr lang="en-US" sz="1400"/>
              <a:t>Project Plan link:</a:t>
            </a:r>
            <a:endParaRPr sz="1400"/>
          </a:p>
          <a:p>
            <a:pPr indent="0" lvl="0" marL="457200" rtl="0" algn="l">
              <a:lnSpc>
                <a:spcPct val="150000"/>
              </a:lnSpc>
              <a:spcBef>
                <a:spcPts val="0"/>
              </a:spcBef>
              <a:spcAft>
                <a:spcPts val="0"/>
              </a:spcAft>
              <a:buNone/>
            </a:pPr>
            <a:r>
              <a:rPr lang="en-US" sz="1400"/>
              <a:t> </a:t>
            </a:r>
            <a:r>
              <a:rPr lang="en-US" sz="1400" u="sng">
                <a:solidFill>
                  <a:schemeClr val="hlink"/>
                </a:solidFill>
                <a:hlinkClick r:id="rId3"/>
              </a:rPr>
              <a:t>https://docs.google.com/spreadsheets/d/18ZDAdHBzsEPdpr6rOwJDw2ViElgeVGW-ovWh-N8FheQ/edit?usp=sharing</a:t>
            </a:r>
            <a:endParaRPr sz="1400"/>
          </a:p>
          <a:p>
            <a:pPr indent="-317500" lvl="0" marL="457200" rtl="0" algn="l">
              <a:lnSpc>
                <a:spcPct val="150000"/>
              </a:lnSpc>
              <a:spcBef>
                <a:spcPts val="0"/>
              </a:spcBef>
              <a:spcAft>
                <a:spcPts val="0"/>
              </a:spcAft>
              <a:buSzPts val="1400"/>
              <a:buChar char="●"/>
            </a:pPr>
            <a:r>
              <a:rPr lang="en-US" sz="1400"/>
              <a:t>Functional Test cases document: </a:t>
            </a:r>
            <a:endParaRPr sz="1400"/>
          </a:p>
          <a:p>
            <a:pPr indent="0" lvl="0" marL="457200" rtl="0" algn="l">
              <a:lnSpc>
                <a:spcPct val="150000"/>
              </a:lnSpc>
              <a:spcBef>
                <a:spcPts val="0"/>
              </a:spcBef>
              <a:spcAft>
                <a:spcPts val="0"/>
              </a:spcAft>
              <a:buNone/>
            </a:pPr>
            <a:r>
              <a:rPr lang="en-US" sz="1400" u="sng">
                <a:solidFill>
                  <a:schemeClr val="hlink"/>
                </a:solidFill>
                <a:hlinkClick r:id="rId4"/>
              </a:rPr>
              <a:t>https://docs.google.com/spreadsheets/d/12t1AjhoWo4CEOnC9snuApc7Y9-KMogo06I3qzkV-VHQ/edit?usp=sharing</a:t>
            </a:r>
            <a:endParaRPr sz="1400"/>
          </a:p>
          <a:p>
            <a:pPr indent="-317500" lvl="0" marL="457200" rtl="0" algn="l">
              <a:lnSpc>
                <a:spcPct val="150000"/>
              </a:lnSpc>
              <a:spcBef>
                <a:spcPts val="0"/>
              </a:spcBef>
              <a:spcAft>
                <a:spcPts val="0"/>
              </a:spcAft>
              <a:buSzPts val="1400"/>
              <a:buChar char="●"/>
            </a:pPr>
            <a:r>
              <a:rPr lang="en-US" sz="1400"/>
              <a:t>UAT and Complete QA planning:</a:t>
            </a:r>
            <a:endParaRPr sz="1400"/>
          </a:p>
          <a:p>
            <a:pPr indent="0" lvl="0" marL="457200" rtl="0" algn="l">
              <a:lnSpc>
                <a:spcPct val="150000"/>
              </a:lnSpc>
              <a:spcBef>
                <a:spcPts val="0"/>
              </a:spcBef>
              <a:spcAft>
                <a:spcPts val="0"/>
              </a:spcAft>
              <a:buNone/>
            </a:pPr>
            <a:r>
              <a:rPr lang="en-US" sz="1400" u="sng">
                <a:solidFill>
                  <a:schemeClr val="hlink"/>
                </a:solidFill>
                <a:hlinkClick r:id="rId5"/>
              </a:rPr>
              <a:t>https://docs.google.com/spreadsheets/d/1zogqMJEMYcj1Ipb8xfOZKy1jcYYzcgeYiMnl-DUolIM/edit?usp=sharing</a:t>
            </a:r>
            <a:endParaRPr sz="1400"/>
          </a:p>
          <a:p>
            <a:pPr indent="-317500" lvl="0" marL="457200" rtl="0" algn="l">
              <a:lnSpc>
                <a:spcPct val="150000"/>
              </a:lnSpc>
              <a:spcBef>
                <a:spcPts val="0"/>
              </a:spcBef>
              <a:spcAft>
                <a:spcPts val="0"/>
              </a:spcAft>
              <a:buSzPts val="1400"/>
              <a:buChar char="●"/>
            </a:pPr>
            <a:r>
              <a:rPr lang="en-US" sz="1400"/>
              <a:t>General action Items tracking sheet: </a:t>
            </a:r>
            <a:r>
              <a:rPr lang="en-US" sz="1400" u="sng">
                <a:solidFill>
                  <a:schemeClr val="hlink"/>
                </a:solidFill>
                <a:hlinkClick r:id="rId6"/>
              </a:rPr>
              <a:t>https://docs.google.com/spreadsheets/d/1CQK9vK6pHrssCAB1glM9QhZQiUsD6ni9HpDKusIilDs/edit?usp=sharing</a:t>
            </a:r>
            <a:endParaRPr sz="1400"/>
          </a:p>
          <a:p>
            <a:pPr indent="0" lvl="0" marL="457200" rtl="0" algn="l">
              <a:lnSpc>
                <a:spcPct val="150000"/>
              </a:lnSpc>
              <a:spcBef>
                <a:spcPts val="0"/>
              </a:spcBef>
              <a:spcAft>
                <a:spcPts val="0"/>
              </a:spcAft>
              <a:buNone/>
            </a:pPr>
            <a:r>
              <a:t/>
            </a:r>
            <a:endParaRPr sz="1400"/>
          </a:p>
          <a:p>
            <a:pPr indent="0" lvl="0" marL="457200" rtl="0" algn="l">
              <a:lnSpc>
                <a:spcPct val="115000"/>
              </a:lnSpc>
              <a:spcBef>
                <a:spcPts val="0"/>
              </a:spcBef>
              <a:spcAft>
                <a:spcPts val="0"/>
              </a:spcAft>
              <a:buNone/>
            </a:pPr>
            <a:r>
              <a:t/>
            </a:r>
            <a:endParaRPr sz="1400"/>
          </a:p>
          <a:p>
            <a:pPr indent="0" lvl="0" marL="0" rtl="0" algn="l">
              <a:lnSpc>
                <a:spcPct val="115000"/>
              </a:lnSpc>
              <a:spcBef>
                <a:spcPts val="0"/>
              </a:spcBef>
              <a:spcAft>
                <a:spcPts val="0"/>
              </a:spcAft>
              <a:buNone/>
            </a:pPr>
            <a:r>
              <a:t/>
            </a:r>
            <a:endParaRPr sz="1400"/>
          </a:p>
        </p:txBody>
      </p:sp>
      <p:sp>
        <p:nvSpPr>
          <p:cNvPr id="180" name="Google Shape;180;p21"/>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pic>
        <p:nvPicPr>
          <p:cNvPr id="185" name="Google Shape;185;p22"/>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186" name="Google Shape;186;p22"/>
          <p:cNvSpPr txBox="1"/>
          <p:nvPr>
            <p:ph type="title"/>
          </p:nvPr>
        </p:nvSpPr>
        <p:spPr>
          <a:xfrm>
            <a:off x="6740525" y="3005076"/>
            <a:ext cx="5095800" cy="6684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sz="2600"/>
              <a:t>Progress</a:t>
            </a:r>
            <a:r>
              <a:rPr lang="en-US" sz="2600"/>
              <a:t> Report -July [19 - 23]</a:t>
            </a:r>
            <a:endParaRPr sz="26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23"/>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b="1" lang="en-US" sz="2600">
                <a:latin typeface="Nunito"/>
                <a:ea typeface="Nunito"/>
                <a:cs typeface="Nunito"/>
                <a:sym typeface="Nunito"/>
              </a:rPr>
              <a:t>Progress Report Summary - July [19 to 23]</a:t>
            </a:r>
            <a:endParaRPr/>
          </a:p>
        </p:txBody>
      </p:sp>
      <p:sp>
        <p:nvSpPr>
          <p:cNvPr id="193" name="Google Shape;193;p23"/>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
        <p:nvSpPr>
          <p:cNvPr id="194" name="Google Shape;194;p23"/>
          <p:cNvSpPr txBox="1"/>
          <p:nvPr/>
        </p:nvSpPr>
        <p:spPr>
          <a:xfrm>
            <a:off x="514650" y="1053250"/>
            <a:ext cx="11334300" cy="4002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t/>
            </a:r>
            <a:endParaRPr>
              <a:solidFill>
                <a:schemeClr val="dk1"/>
              </a:solidFill>
              <a:latin typeface="Nunito"/>
              <a:ea typeface="Nunito"/>
              <a:cs typeface="Nunito"/>
              <a:sym typeface="Nunito"/>
            </a:endParaRPr>
          </a:p>
        </p:txBody>
      </p:sp>
      <p:sp>
        <p:nvSpPr>
          <p:cNvPr id="195" name="Google Shape;195;p23"/>
          <p:cNvSpPr/>
          <p:nvPr/>
        </p:nvSpPr>
        <p:spPr>
          <a:xfrm>
            <a:off x="227900" y="1053250"/>
            <a:ext cx="5594100" cy="5075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US"/>
              <a:t>Week </a:t>
            </a:r>
            <a:r>
              <a:rPr b="1" lang="en-US"/>
              <a:t>Highlights</a:t>
            </a:r>
            <a:r>
              <a:rPr b="1" lang="en-US"/>
              <a:t>:</a:t>
            </a:r>
            <a:endParaRPr b="1"/>
          </a:p>
          <a:p>
            <a:pPr indent="0" lvl="0" marL="0" rtl="0" algn="l">
              <a:spcBef>
                <a:spcPts val="0"/>
              </a:spcBef>
              <a:spcAft>
                <a:spcPts val="0"/>
              </a:spcAft>
              <a:buNone/>
            </a:pPr>
            <a:r>
              <a:t/>
            </a:r>
            <a:endParaRPr/>
          </a:p>
          <a:p>
            <a:pPr indent="0" lvl="0" marL="0" rtl="0" algn="l">
              <a:spcBef>
                <a:spcPts val="0"/>
              </a:spcBef>
              <a:spcAft>
                <a:spcPts val="0"/>
              </a:spcAft>
              <a:buNone/>
            </a:pPr>
            <a:r>
              <a:rPr b="1" lang="en-US"/>
              <a:t>Modules Migration [By Verts Team]</a:t>
            </a:r>
            <a:endParaRPr b="1"/>
          </a:p>
          <a:p>
            <a:pPr indent="0" lvl="0" marL="0" rtl="0" algn="l">
              <a:spcBef>
                <a:spcPts val="0"/>
              </a:spcBef>
              <a:spcAft>
                <a:spcPts val="0"/>
              </a:spcAft>
              <a:buNone/>
            </a:pPr>
            <a:r>
              <a:rPr b="1" lang="en-US"/>
              <a:t>Saarus:</a:t>
            </a:r>
            <a:endParaRPr b="1"/>
          </a:p>
          <a:p>
            <a:pPr indent="-317500" lvl="0" marL="457200" rtl="0" algn="l">
              <a:spcBef>
                <a:spcPts val="0"/>
              </a:spcBef>
              <a:spcAft>
                <a:spcPts val="0"/>
              </a:spcAft>
              <a:buSzPts val="1400"/>
              <a:buChar char="●"/>
            </a:pPr>
            <a:r>
              <a:rPr lang="en-US"/>
              <a:t>Completed </a:t>
            </a:r>
            <a:r>
              <a:rPr lang="en-US"/>
              <a:t>the Saarus</a:t>
            </a:r>
            <a:r>
              <a:rPr lang="en-US"/>
              <a:t> modules migration to the Version 14.</a:t>
            </a:r>
            <a:endParaRPr/>
          </a:p>
          <a:p>
            <a:pPr indent="-317500" lvl="0" marL="457200" rtl="0" algn="l">
              <a:spcBef>
                <a:spcPts val="0"/>
              </a:spcBef>
              <a:spcAft>
                <a:spcPts val="0"/>
              </a:spcAft>
              <a:buSzPts val="1400"/>
              <a:buChar char="●"/>
            </a:pPr>
            <a:r>
              <a:rPr lang="en-US"/>
              <a:t>Feature-wise Demo is in Progress. Once done we can consider the milestone as completed.</a:t>
            </a:r>
            <a:endParaRPr/>
          </a:p>
          <a:p>
            <a:pPr indent="-317500" lvl="0" marL="457200" rtl="0" algn="l">
              <a:spcBef>
                <a:spcPts val="0"/>
              </a:spcBef>
              <a:spcAft>
                <a:spcPts val="0"/>
              </a:spcAft>
              <a:buSzPts val="1400"/>
              <a:buChar char="●"/>
            </a:pPr>
            <a:r>
              <a:rPr lang="en-US"/>
              <a:t>Data Migration in progress able to create some of the scripts, which verts team will demonstrate next week [July 27,2021]</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KNK:</a:t>
            </a:r>
            <a:endParaRPr b="1"/>
          </a:p>
          <a:p>
            <a:pPr indent="-317500" lvl="0" marL="457200" rtl="0" algn="l">
              <a:spcBef>
                <a:spcPts val="0"/>
              </a:spcBef>
              <a:spcAft>
                <a:spcPts val="0"/>
              </a:spcAft>
              <a:buSzPts val="1400"/>
              <a:buChar char="●"/>
            </a:pPr>
            <a:r>
              <a:rPr lang="en-US"/>
              <a:t>Completed the Migration of of KNK Finance Modules and the dependent modules. [No progress for last 1 weeks]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96" name="Google Shape;196;p23"/>
          <p:cNvSpPr/>
          <p:nvPr/>
        </p:nvSpPr>
        <p:spPr>
          <a:xfrm>
            <a:off x="6139050" y="1053250"/>
            <a:ext cx="5594100" cy="50757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US"/>
              <a:t>Next Week Plan and </a:t>
            </a:r>
            <a:r>
              <a:rPr b="1" lang="en-US"/>
              <a:t>Highlights</a:t>
            </a:r>
            <a:r>
              <a:rPr b="1" lang="en-US"/>
              <a:t>: [July 26 -30]</a:t>
            </a:r>
            <a:endParaRPr b="1"/>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b="1" lang="en-US">
                <a:solidFill>
                  <a:schemeClr val="dk1"/>
                </a:solidFill>
              </a:rPr>
              <a:t>Modules Migration [By Verts Team]</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rPr b="1" lang="en-US">
                <a:solidFill>
                  <a:schemeClr val="dk1"/>
                </a:solidFill>
              </a:rPr>
              <a:t>Saarus:</a:t>
            </a:r>
            <a:endParaRPr b="1">
              <a:solidFill>
                <a:schemeClr val="dk1"/>
              </a:solidFill>
            </a:endParaRPr>
          </a:p>
          <a:p>
            <a:pPr indent="-317500" lvl="0" marL="457200" rtl="0" algn="l">
              <a:spcBef>
                <a:spcPts val="0"/>
              </a:spcBef>
              <a:spcAft>
                <a:spcPts val="0"/>
              </a:spcAft>
              <a:buClr>
                <a:schemeClr val="dk1"/>
              </a:buClr>
              <a:buSzPts val="1400"/>
              <a:buChar char="●"/>
            </a:pPr>
            <a:r>
              <a:rPr lang="en-US">
                <a:solidFill>
                  <a:schemeClr val="dk1"/>
                </a:solidFill>
              </a:rPr>
              <a:t>Complete the demo of the Saarus Functionality and start deploying the code on the Saarus UAT server.</a:t>
            </a:r>
            <a:endParaRPr>
              <a:solidFill>
                <a:schemeClr val="dk1"/>
              </a:solidFill>
            </a:endParaRPr>
          </a:p>
          <a:p>
            <a:pPr indent="0" lvl="0" marL="0" rtl="0" algn="l">
              <a:spcBef>
                <a:spcPts val="0"/>
              </a:spcBef>
              <a:spcAft>
                <a:spcPts val="0"/>
              </a:spcAft>
              <a:buNone/>
            </a:pPr>
            <a:r>
              <a:rPr b="1" lang="en-US">
                <a:solidFill>
                  <a:schemeClr val="dk1"/>
                </a:solidFill>
              </a:rPr>
              <a:t>KNK:</a:t>
            </a:r>
            <a:endParaRPr b="1">
              <a:solidFill>
                <a:schemeClr val="dk1"/>
              </a:solidFill>
            </a:endParaRPr>
          </a:p>
          <a:p>
            <a:pPr indent="-317500" lvl="0" marL="457200" rtl="0" algn="l">
              <a:spcBef>
                <a:spcPts val="0"/>
              </a:spcBef>
              <a:spcAft>
                <a:spcPts val="0"/>
              </a:spcAft>
              <a:buClr>
                <a:schemeClr val="dk1"/>
              </a:buClr>
              <a:buSzPts val="1400"/>
              <a:buChar char="●"/>
            </a:pPr>
            <a:r>
              <a:rPr lang="en-US">
                <a:solidFill>
                  <a:schemeClr val="dk1"/>
                </a:solidFill>
              </a:rPr>
              <a:t>Start the demo for the KNK Finance feature.</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24"/>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b="1" lang="en-US" sz="2600">
                <a:latin typeface="Nunito"/>
                <a:ea typeface="Nunito"/>
                <a:cs typeface="Nunito"/>
                <a:sym typeface="Nunito"/>
              </a:rPr>
              <a:t>Progress Report Summary - </a:t>
            </a:r>
            <a:r>
              <a:rPr b="1" lang="en-US" sz="2600">
                <a:latin typeface="Nunito"/>
                <a:ea typeface="Nunito"/>
                <a:cs typeface="Nunito"/>
                <a:sym typeface="Nunito"/>
              </a:rPr>
              <a:t>July [19 to 23]</a:t>
            </a:r>
            <a:endParaRPr/>
          </a:p>
        </p:txBody>
      </p:sp>
      <p:sp>
        <p:nvSpPr>
          <p:cNvPr id="203" name="Google Shape;203;p24"/>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
        <p:nvSpPr>
          <p:cNvPr id="204" name="Google Shape;204;p24"/>
          <p:cNvSpPr txBox="1"/>
          <p:nvPr/>
        </p:nvSpPr>
        <p:spPr>
          <a:xfrm>
            <a:off x="514650" y="1053250"/>
            <a:ext cx="11334300" cy="4002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t/>
            </a:r>
            <a:endParaRPr>
              <a:solidFill>
                <a:schemeClr val="dk1"/>
              </a:solidFill>
              <a:latin typeface="Nunito"/>
              <a:ea typeface="Nunito"/>
              <a:cs typeface="Nunito"/>
              <a:sym typeface="Nunito"/>
            </a:endParaRPr>
          </a:p>
        </p:txBody>
      </p:sp>
      <p:pic>
        <p:nvPicPr>
          <p:cNvPr id="205" name="Google Shape;205;p24"/>
          <p:cNvPicPr preferRelativeResize="0"/>
          <p:nvPr/>
        </p:nvPicPr>
        <p:blipFill>
          <a:blip r:embed="rId3">
            <a:alphaModFix/>
          </a:blip>
          <a:stretch>
            <a:fillRect/>
          </a:stretch>
        </p:blipFill>
        <p:spPr>
          <a:xfrm>
            <a:off x="371025" y="1053250"/>
            <a:ext cx="8920899" cy="5099751"/>
          </a:xfrm>
          <a:prstGeom prst="rect">
            <a:avLst/>
          </a:prstGeom>
          <a:noFill/>
          <a:ln>
            <a:noFill/>
          </a:ln>
        </p:spPr>
      </p:pic>
      <p:sp>
        <p:nvSpPr>
          <p:cNvPr id="206" name="Google Shape;206;p24"/>
          <p:cNvSpPr/>
          <p:nvPr/>
        </p:nvSpPr>
        <p:spPr>
          <a:xfrm>
            <a:off x="9850150" y="1723475"/>
            <a:ext cx="574500" cy="3231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07" name="Google Shape;207;p24"/>
          <p:cNvCxnSpPr>
            <a:stCxn id="206" idx="3"/>
          </p:cNvCxnSpPr>
          <p:nvPr/>
        </p:nvCxnSpPr>
        <p:spPr>
          <a:xfrm>
            <a:off x="10424650" y="1885025"/>
            <a:ext cx="0" cy="0"/>
          </a:xfrm>
          <a:prstGeom prst="straightConnector1">
            <a:avLst/>
          </a:prstGeom>
          <a:noFill/>
          <a:ln cap="flat" cmpd="sng" w="9525">
            <a:solidFill>
              <a:schemeClr val="dk2"/>
            </a:solidFill>
            <a:prstDash val="solid"/>
            <a:round/>
            <a:headEnd len="med" w="med" type="none"/>
            <a:tailEnd len="med" w="med" type="none"/>
          </a:ln>
        </p:spPr>
      </p:cxnSp>
      <p:sp>
        <p:nvSpPr>
          <p:cNvPr id="208" name="Google Shape;208;p24"/>
          <p:cNvSpPr txBox="1"/>
          <p:nvPr/>
        </p:nvSpPr>
        <p:spPr>
          <a:xfrm>
            <a:off x="10580250" y="1631350"/>
            <a:ext cx="1543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Nunito SemiBold"/>
                <a:ea typeface="Nunito SemiBold"/>
                <a:cs typeface="Nunito SemiBold"/>
                <a:sym typeface="Nunito SemiBold"/>
              </a:rPr>
              <a:t>Shows Delay in the timeline</a:t>
            </a:r>
            <a:endParaRPr>
              <a:latin typeface="Nunito SemiBold"/>
              <a:ea typeface="Nunito SemiBold"/>
              <a:cs typeface="Nunito SemiBold"/>
              <a:sym typeface="Nunito SemiBo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25"/>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Progress Analysis</a:t>
            </a:r>
            <a:endParaRPr/>
          </a:p>
        </p:txBody>
      </p:sp>
      <p:sp>
        <p:nvSpPr>
          <p:cNvPr id="215" name="Google Shape;215;p25"/>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
        <p:nvSpPr>
          <p:cNvPr id="216" name="Google Shape;216;p25"/>
          <p:cNvSpPr txBox="1"/>
          <p:nvPr/>
        </p:nvSpPr>
        <p:spPr>
          <a:xfrm>
            <a:off x="155600" y="1053250"/>
            <a:ext cx="4982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latin typeface="Nunito SemiBold"/>
                <a:ea typeface="Nunito SemiBold"/>
                <a:cs typeface="Nunito SemiBold"/>
                <a:sym typeface="Nunito SemiBold"/>
              </a:rPr>
              <a:t>Saarus Code Migration Status</a:t>
            </a:r>
            <a:endParaRPr>
              <a:latin typeface="Nunito SemiBold"/>
              <a:ea typeface="Nunito SemiBold"/>
              <a:cs typeface="Nunito SemiBold"/>
              <a:sym typeface="Nunito SemiBold"/>
            </a:endParaRPr>
          </a:p>
        </p:txBody>
      </p:sp>
      <p:pic>
        <p:nvPicPr>
          <p:cNvPr id="217" name="Google Shape;217;p25" title="Points scored"/>
          <p:cNvPicPr preferRelativeResize="0"/>
          <p:nvPr/>
        </p:nvPicPr>
        <p:blipFill>
          <a:blip r:embed="rId3">
            <a:alphaModFix/>
          </a:blip>
          <a:stretch>
            <a:fillRect/>
          </a:stretch>
        </p:blipFill>
        <p:spPr>
          <a:xfrm>
            <a:off x="152400" y="1605850"/>
            <a:ext cx="5534976" cy="4077500"/>
          </a:xfrm>
          <a:prstGeom prst="rect">
            <a:avLst/>
          </a:prstGeom>
          <a:noFill/>
          <a:ln>
            <a:noFill/>
          </a:ln>
        </p:spPr>
      </p:pic>
      <p:pic>
        <p:nvPicPr>
          <p:cNvPr id="218" name="Google Shape;218;p25" title="Points scored"/>
          <p:cNvPicPr preferRelativeResize="0"/>
          <p:nvPr/>
        </p:nvPicPr>
        <p:blipFill>
          <a:blip r:embed="rId4">
            <a:alphaModFix/>
          </a:blip>
          <a:stretch>
            <a:fillRect/>
          </a:stretch>
        </p:blipFill>
        <p:spPr>
          <a:xfrm>
            <a:off x="6274875" y="1605850"/>
            <a:ext cx="5317425" cy="4077500"/>
          </a:xfrm>
          <a:prstGeom prst="rect">
            <a:avLst/>
          </a:prstGeom>
          <a:noFill/>
          <a:ln>
            <a:noFill/>
          </a:ln>
        </p:spPr>
      </p:pic>
      <p:sp>
        <p:nvSpPr>
          <p:cNvPr id="219" name="Google Shape;219;p25"/>
          <p:cNvSpPr txBox="1"/>
          <p:nvPr/>
        </p:nvSpPr>
        <p:spPr>
          <a:xfrm>
            <a:off x="6340025" y="1052650"/>
            <a:ext cx="5317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Nunito SemiBold"/>
                <a:ea typeface="Nunito SemiBold"/>
                <a:cs typeface="Nunito SemiBold"/>
                <a:sym typeface="Nunito SemiBold"/>
              </a:rPr>
              <a:t>KNK Code Migration Status</a:t>
            </a:r>
            <a:endParaRPr>
              <a:latin typeface="Nunito SemiBold"/>
              <a:ea typeface="Nunito SemiBold"/>
              <a:cs typeface="Nunito SemiBold"/>
              <a:sym typeface="Nunito SemiBo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26"/>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Risks and Issue</a:t>
            </a:r>
            <a:endParaRPr/>
          </a:p>
        </p:txBody>
      </p:sp>
      <p:sp>
        <p:nvSpPr>
          <p:cNvPr id="226" name="Google Shape;226;p26"/>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
        <p:nvSpPr>
          <p:cNvPr id="227" name="Google Shape;227;p26"/>
          <p:cNvSpPr txBox="1"/>
          <p:nvPr/>
        </p:nvSpPr>
        <p:spPr>
          <a:xfrm>
            <a:off x="514650" y="1053250"/>
            <a:ext cx="11334300" cy="11082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SzPts val="1200"/>
              <a:buFont typeface="Nunito SemiBold"/>
              <a:buChar char="●"/>
            </a:pPr>
            <a:r>
              <a:rPr lang="en-US" sz="1600">
                <a:latin typeface="Nunito SemiBold"/>
                <a:ea typeface="Nunito SemiBold"/>
                <a:cs typeface="Nunito SemiBold"/>
                <a:sym typeface="Nunito SemiBold"/>
              </a:rPr>
              <a:t>Considerable delay in the milestone in the project deadline. </a:t>
            </a:r>
            <a:endParaRPr sz="1600">
              <a:latin typeface="Nunito SemiBold"/>
              <a:ea typeface="Nunito SemiBold"/>
              <a:cs typeface="Nunito SemiBold"/>
              <a:sym typeface="Nunito SemiBold"/>
            </a:endParaRPr>
          </a:p>
          <a:p>
            <a:pPr indent="-304800" lvl="0" marL="457200" rtl="0" algn="l">
              <a:spcBef>
                <a:spcPts val="0"/>
              </a:spcBef>
              <a:spcAft>
                <a:spcPts val="0"/>
              </a:spcAft>
              <a:buSzPts val="1200"/>
              <a:buFont typeface="Nunito SemiBold"/>
              <a:buChar char="●"/>
            </a:pPr>
            <a:r>
              <a:rPr lang="en-US" sz="1600">
                <a:latin typeface="Nunito SemiBold"/>
                <a:ea typeface="Nunito SemiBold"/>
                <a:cs typeface="Nunito SemiBold"/>
                <a:sym typeface="Nunito SemiBold"/>
              </a:rPr>
              <a:t>Parallel project execution is not happening as Verts promised at the time of agreement. As we have not seen any logical progress on KNK side in couple of weeks.</a:t>
            </a:r>
            <a:endParaRPr sz="1600">
              <a:latin typeface="Nunito SemiBold"/>
              <a:ea typeface="Nunito SemiBold"/>
              <a:cs typeface="Nunito SemiBold"/>
              <a:sym typeface="Nunito SemiBold"/>
            </a:endParaRPr>
          </a:p>
          <a:p>
            <a:pPr indent="0" lvl="0" marL="0" rtl="0" algn="l">
              <a:spcBef>
                <a:spcPts val="0"/>
              </a:spcBef>
              <a:spcAft>
                <a:spcPts val="0"/>
              </a:spcAft>
              <a:buNone/>
            </a:pPr>
            <a:r>
              <a:t/>
            </a:r>
            <a:endParaRPr sz="1200">
              <a:latin typeface="Nunito SemiBold"/>
              <a:ea typeface="Nunito SemiBold"/>
              <a:cs typeface="Nunito SemiBold"/>
              <a:sym typeface="Nunito SemiBo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27"/>
          <p:cNvSpPr txBox="1"/>
          <p:nvPr>
            <p:ph idx="1" type="subTitle"/>
          </p:nvPr>
        </p:nvSpPr>
        <p:spPr>
          <a:xfrm>
            <a:off x="6446899" y="1980325"/>
            <a:ext cx="5321700" cy="4377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2400"/>
              <a:buFont typeface="Arial"/>
              <a:buNone/>
            </a:pPr>
            <a:r>
              <a:rPr lang="en-US" sz="2400"/>
              <a:t>Madhav Agarwal / Siddique Momin</a:t>
            </a:r>
            <a:endParaRPr sz="2400"/>
          </a:p>
          <a:p>
            <a:pPr indent="0" lvl="0" marL="0" rtl="0" algn="l">
              <a:spcBef>
                <a:spcPts val="0"/>
              </a:spcBef>
              <a:spcAft>
                <a:spcPts val="0"/>
              </a:spcAft>
              <a:buClr>
                <a:schemeClr val="dk1"/>
              </a:buClr>
              <a:buSzPts val="2400"/>
              <a:buFont typeface="Arial"/>
              <a:buNone/>
            </a:pPr>
            <a:r>
              <a:rPr lang="en-US" sz="1500" u="sng">
                <a:solidFill>
                  <a:schemeClr val="hlink"/>
                </a:solidFill>
                <a:hlinkClick r:id="rId3"/>
              </a:rPr>
              <a:t>m.agarwal@kokonetworks.com</a:t>
            </a:r>
            <a:r>
              <a:rPr lang="en-US" sz="1500"/>
              <a:t> , </a:t>
            </a:r>
            <a:r>
              <a:rPr lang="en-US" sz="1500" u="sng">
                <a:solidFill>
                  <a:schemeClr val="hlink"/>
                </a:solidFill>
                <a:hlinkClick r:id="rId4"/>
              </a:rPr>
              <a:t>s.momin@kokonetworks.com</a:t>
            </a:r>
            <a:endParaRPr sz="1500"/>
          </a:p>
          <a:p>
            <a:pPr indent="0" lvl="0" marL="0" rtl="0" algn="l">
              <a:spcBef>
                <a:spcPts val="100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KOKO Corporate Layout (2019)">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